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handoutMasterIdLst>
    <p:handoutMasterId r:id="rId14"/>
  </p:handoutMasterIdLst>
  <p:sldIdLst>
    <p:sldId id="348" r:id="rId2"/>
    <p:sldId id="367" r:id="rId3"/>
    <p:sldId id="368" r:id="rId4"/>
    <p:sldId id="370" r:id="rId5"/>
    <p:sldId id="371" r:id="rId6"/>
    <p:sldId id="372" r:id="rId7"/>
    <p:sldId id="373" r:id="rId8"/>
    <p:sldId id="374" r:id="rId9"/>
    <p:sldId id="375" r:id="rId10"/>
    <p:sldId id="376" r:id="rId11"/>
    <p:sldId id="377" r:id="rId1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85606" autoAdjust="0"/>
  </p:normalViewPr>
  <p:slideViewPr>
    <p:cSldViewPr snapToGrid="0">
      <p:cViewPr varScale="1">
        <p:scale>
          <a:sx n="87" d="100"/>
          <a:sy n="87" d="100"/>
        </p:scale>
        <p:origin x="1632" y="8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1C56D13-EF16-5CEC-EBCF-07B8C5DA8326}"/>
              </a:ext>
            </a:extLst>
          </p:cNvPr>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sz="1000">
                <a:latin typeface="Arial" panose="020B0604020202020204" pitchFamily="34" charset="0"/>
                <a:cs typeface="Arial" panose="020B0604020202020204" pitchFamily="34" charset="0"/>
              </a:rPr>
              <a:t>Class – A Study Of The Psalms (49)</a:t>
            </a:r>
          </a:p>
        </p:txBody>
      </p:sp>
      <p:sp>
        <p:nvSpPr>
          <p:cNvPr id="3" name="Date Placeholder 2">
            <a:extLst>
              <a:ext uri="{FF2B5EF4-FFF2-40B4-BE49-F238E27FC236}">
                <a16:creationId xmlns:a16="http://schemas.microsoft.com/office/drawing/2014/main" id="{FB65EE3C-C4EF-12CF-3EEB-3EE156D9DDE8}"/>
              </a:ext>
            </a:extLst>
          </p:cNvPr>
          <p:cNvSpPr>
            <a:spLocks noGrp="1"/>
          </p:cNvSpPr>
          <p:nvPr>
            <p:ph type="dt" sz="quarter" idx="1"/>
          </p:nvPr>
        </p:nvSpPr>
        <p:spPr>
          <a:xfrm>
            <a:off x="4143587" y="0"/>
            <a:ext cx="3169920" cy="481728"/>
          </a:xfrm>
          <a:prstGeom prst="rect">
            <a:avLst/>
          </a:prstGeom>
        </p:spPr>
        <p:txBody>
          <a:bodyPr vert="horz" lIns="96647" tIns="48324" rIns="96647" bIns="48324" rtlCol="0"/>
          <a:lstStyle>
            <a:lvl1pPr algn="r">
              <a:defRPr sz="1200"/>
            </a:lvl1pPr>
          </a:lstStyle>
          <a:p>
            <a:r>
              <a:rPr lang="en-US" sz="1000">
                <a:latin typeface="Arial" panose="020B0604020202020204" pitchFamily="34" charset="0"/>
                <a:cs typeface="Arial" panose="020B0604020202020204" pitchFamily="34" charset="0"/>
              </a:rPr>
              <a:t>11/20/2022 am class</a:t>
            </a:r>
          </a:p>
        </p:txBody>
      </p:sp>
      <p:sp>
        <p:nvSpPr>
          <p:cNvPr id="4" name="Footer Placeholder 3">
            <a:extLst>
              <a:ext uri="{FF2B5EF4-FFF2-40B4-BE49-F238E27FC236}">
                <a16:creationId xmlns:a16="http://schemas.microsoft.com/office/drawing/2014/main" id="{CAE6DC2D-5DB0-3BFC-6904-9CD1F83B265A}"/>
              </a:ext>
            </a:extLst>
          </p:cNvPr>
          <p:cNvSpPr>
            <a:spLocks noGrp="1"/>
          </p:cNvSpPr>
          <p:nvPr>
            <p:ph type="ftr" sz="quarter" idx="2"/>
          </p:nvPr>
        </p:nvSpPr>
        <p:spPr>
          <a:xfrm>
            <a:off x="0" y="9119476"/>
            <a:ext cx="3169920" cy="481727"/>
          </a:xfrm>
          <a:prstGeom prst="rect">
            <a:avLst/>
          </a:prstGeom>
        </p:spPr>
        <p:txBody>
          <a:bodyPr vert="horz" lIns="96647" tIns="48324" rIns="96647" bIns="48324"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85342C55-01B8-A581-2E72-56216AFBF7E4}"/>
              </a:ext>
            </a:extLst>
          </p:cNvPr>
          <p:cNvSpPr>
            <a:spLocks noGrp="1"/>
          </p:cNvSpPr>
          <p:nvPr>
            <p:ph type="sldNum" sz="quarter" idx="3"/>
          </p:nvPr>
        </p:nvSpPr>
        <p:spPr>
          <a:xfrm>
            <a:off x="4143587" y="9119476"/>
            <a:ext cx="3169920" cy="481727"/>
          </a:xfrm>
          <a:prstGeom prst="rect">
            <a:avLst/>
          </a:prstGeom>
        </p:spPr>
        <p:txBody>
          <a:bodyPr vert="horz" lIns="96647" tIns="48324" rIns="96647" bIns="48324" rtlCol="0" anchor="b"/>
          <a:lstStyle>
            <a:lvl1pPr algn="r">
              <a:defRPr sz="1200"/>
            </a:lvl1pPr>
          </a:lstStyle>
          <a:p>
            <a:fld id="{D017710A-6375-4253-99F6-0D7B4C92C1E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177999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a:t>Class – A Study Of The Psalms (49)</a:t>
            </a:r>
          </a:p>
        </p:txBody>
      </p:sp>
      <p:sp>
        <p:nvSpPr>
          <p:cNvPr id="3" name="Date Placeholder 2"/>
          <p:cNvSpPr>
            <a:spLocks noGrp="1"/>
          </p:cNvSpPr>
          <p:nvPr>
            <p:ph type="dt" idx="1"/>
          </p:nvPr>
        </p:nvSpPr>
        <p:spPr>
          <a:xfrm>
            <a:off x="4143587" y="0"/>
            <a:ext cx="3169920" cy="481728"/>
          </a:xfrm>
          <a:prstGeom prst="rect">
            <a:avLst/>
          </a:prstGeom>
        </p:spPr>
        <p:txBody>
          <a:bodyPr vert="horz" lIns="96647" tIns="48324" rIns="96647" bIns="48324" rtlCol="0"/>
          <a:lstStyle>
            <a:lvl1pPr algn="r">
              <a:defRPr sz="1200"/>
            </a:lvl1pPr>
          </a:lstStyle>
          <a:p>
            <a:r>
              <a:rPr lang="en-US"/>
              <a:t>11/20/2022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47" tIns="48324" rIns="96647" bIns="48324"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7"/>
          </a:xfrm>
          <a:prstGeom prst="rect">
            <a:avLst/>
          </a:prstGeom>
        </p:spPr>
        <p:txBody>
          <a:bodyPr vert="horz" lIns="96647" tIns="48324" rIns="96647" bIns="48324"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587" y="9119476"/>
            <a:ext cx="3169920" cy="481727"/>
          </a:xfrm>
          <a:prstGeom prst="rect">
            <a:avLst/>
          </a:prstGeom>
        </p:spPr>
        <p:txBody>
          <a:bodyPr vert="horz" lIns="96647" tIns="48324" rIns="96647" bIns="48324" rtlCol="0" anchor="b"/>
          <a:lstStyle>
            <a:lvl1pPr algn="r">
              <a:defRPr sz="1200"/>
            </a:lvl1pPr>
          </a:lstStyle>
          <a:p>
            <a:fld id="{16C9FB86-4903-4A05-9396-ED55277E3105}" type="slidenum">
              <a:rPr lang="en-US" smtClean="0"/>
              <a:t>‹#›</a:t>
            </a:fld>
            <a:endParaRPr lang="en-US"/>
          </a:p>
        </p:txBody>
      </p:sp>
    </p:spTree>
    <p:extLst>
      <p:ext uri="{BB962C8B-B14F-4D97-AF65-F5344CB8AC3E}">
        <p14:creationId xmlns:p14="http://schemas.microsoft.com/office/powerpoint/2010/main" val="163654645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“David would often have seen the Lord’s enemies flourishing – temporarily – while the righteous suffered hardship and persecution. In David’s youth, Goliath openly defied the armies of the living God, ‘and all the men of Israel, when they saw the man, fled from him, and were sore afraid’ (1 Sam. 17:4-11, 23-24). David’s anointing by Samuel did not lead him straight to the throne, but to a life hiding in wilderness regions with a few hundred supporters, whereas Saul, whom the Lord had rejected, continued to hold power in the palace and was able to muster an army of thousands (1 Sam. 22:1-2; 24:2; 26:2). Many years later, ‘Absalom stole the hearts of the men of Israel,’ so that again David was forced to flee into the wilderness while the wicked flourished in the palace with thousands of supporters (2 Sam. 15:6, 14-28; 16:15-17:2, 11). Yet in all these situations David continued to trust in the Lord and was delivered (vv. 3, 40), whereas the wicked soon perished and were cut off.”</a:t>
            </a:r>
          </a:p>
          <a:p>
            <a:r>
              <a:rPr lang="en-US" dirty="0"/>
              <a:t>Evan and Marie Blackmore, </a:t>
            </a:r>
            <a:r>
              <a:rPr lang="en-US" i="1" dirty="0"/>
              <a:t>Psalms (I)</a:t>
            </a:r>
            <a:r>
              <a:rPr lang="en-US" i="0" dirty="0"/>
              <a:t>, Truth Commentaries, page 411</a:t>
            </a:r>
            <a:endParaRPr lang="en-US" dirty="0"/>
          </a:p>
        </p:txBody>
      </p:sp>
      <p:sp>
        <p:nvSpPr>
          <p:cNvPr id="4" name="Slide Number Placeholder 3"/>
          <p:cNvSpPr>
            <a:spLocks noGrp="1"/>
          </p:cNvSpPr>
          <p:nvPr>
            <p:ph type="sldNum" sz="quarter" idx="5"/>
          </p:nvPr>
        </p:nvSpPr>
        <p:spPr/>
        <p:txBody>
          <a:bodyPr/>
          <a:lstStyle/>
          <a:p>
            <a:fld id="{16C9FB86-4903-4A05-9396-ED55277E3105}" type="slidenum">
              <a:rPr lang="en-US" smtClean="0"/>
              <a:t>1</a:t>
            </a:fld>
            <a:endParaRPr lang="en-US"/>
          </a:p>
        </p:txBody>
      </p:sp>
      <p:sp>
        <p:nvSpPr>
          <p:cNvPr id="5" name="Date Placeholder 4">
            <a:extLst>
              <a:ext uri="{FF2B5EF4-FFF2-40B4-BE49-F238E27FC236}">
                <a16:creationId xmlns:a16="http://schemas.microsoft.com/office/drawing/2014/main" id="{ABF265C9-924E-BFC3-430C-F75B7D215079}"/>
              </a:ext>
            </a:extLst>
          </p:cNvPr>
          <p:cNvSpPr>
            <a:spLocks noGrp="1"/>
          </p:cNvSpPr>
          <p:nvPr>
            <p:ph type="dt" idx="1"/>
          </p:nvPr>
        </p:nvSpPr>
        <p:spPr/>
        <p:txBody>
          <a:bodyPr/>
          <a:lstStyle/>
          <a:p>
            <a:r>
              <a:rPr lang="en-US"/>
              <a:t>11/20/2022 am class</a:t>
            </a:r>
          </a:p>
        </p:txBody>
      </p:sp>
      <p:sp>
        <p:nvSpPr>
          <p:cNvPr id="6" name="Footer Placeholder 5">
            <a:extLst>
              <a:ext uri="{FF2B5EF4-FFF2-40B4-BE49-F238E27FC236}">
                <a16:creationId xmlns:a16="http://schemas.microsoft.com/office/drawing/2014/main" id="{A5C34AA5-CE2C-1E23-7814-2EFF41602378}"/>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A744D1AC-D3B4-0E75-D6C6-EE5E4ACD1AD3}"/>
              </a:ext>
            </a:extLst>
          </p:cNvPr>
          <p:cNvSpPr>
            <a:spLocks noGrp="1"/>
          </p:cNvSpPr>
          <p:nvPr>
            <p:ph type="hdr" sz="quarter"/>
          </p:nvPr>
        </p:nvSpPr>
        <p:spPr/>
        <p:txBody>
          <a:bodyPr/>
          <a:lstStyle/>
          <a:p>
            <a:r>
              <a:rPr lang="en-US"/>
              <a:t>Class – A Study Of The Psalms (49)</a:t>
            </a:r>
          </a:p>
        </p:txBody>
      </p:sp>
    </p:spTree>
    <p:extLst>
      <p:ext uri="{BB962C8B-B14F-4D97-AF65-F5344CB8AC3E}">
        <p14:creationId xmlns:p14="http://schemas.microsoft.com/office/powerpoint/2010/main" val="1318099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37:1-2</a:t>
            </a:r>
            <a:r>
              <a:rPr lang="en-US" b="0" dirty="0"/>
              <a:t> – “</a:t>
            </a:r>
            <a:r>
              <a:rPr lang="en-US" b="0" baseline="30000" dirty="0"/>
              <a:t>1</a:t>
            </a:r>
            <a:r>
              <a:rPr lang="en-US" b="0" dirty="0"/>
              <a:t> Fret not yourself because of evildoers; be not envious of wrongdoers! </a:t>
            </a:r>
            <a:r>
              <a:rPr lang="en-US" b="0" baseline="30000" dirty="0"/>
              <a:t>2</a:t>
            </a:r>
            <a:r>
              <a:rPr lang="en-US" b="0" dirty="0"/>
              <a:t> For they will soon fade like the grass and wither like the green herb.”</a:t>
            </a:r>
          </a:p>
          <a:p>
            <a:r>
              <a:rPr lang="en-US" b="1" dirty="0"/>
              <a:t>Psalms 2:4-6</a:t>
            </a:r>
            <a:r>
              <a:rPr lang="en-US" dirty="0"/>
              <a:t> – “</a:t>
            </a:r>
            <a:r>
              <a:rPr lang="en-US" baseline="30000" dirty="0"/>
              <a:t>4</a:t>
            </a:r>
            <a:r>
              <a:rPr lang="en-US" dirty="0"/>
              <a:t> He who sits in the heavens laughs; the Lord holds them in derision. </a:t>
            </a:r>
            <a:r>
              <a:rPr lang="en-US" baseline="30000" dirty="0"/>
              <a:t>5</a:t>
            </a:r>
            <a:r>
              <a:rPr lang="en-US" dirty="0"/>
              <a:t> Then he will speak to them in his wrath, and terrify them </a:t>
            </a:r>
            <a:r>
              <a:rPr lang="en-US" b="1" dirty="0"/>
              <a:t>in his fury</a:t>
            </a:r>
            <a:r>
              <a:rPr lang="en-US" dirty="0"/>
              <a:t>, saying, </a:t>
            </a:r>
            <a:r>
              <a:rPr lang="en-US" baseline="30000" dirty="0"/>
              <a:t>6</a:t>
            </a:r>
            <a:r>
              <a:rPr lang="en-US" dirty="0"/>
              <a:t> "As for me, I have set my King on Zion, my holy hill.“</a:t>
            </a:r>
          </a:p>
          <a:p>
            <a:pPr algn="l"/>
            <a:r>
              <a:rPr lang="en-US" b="1" i="0" u="none" strike="noStrike" baseline="0" dirty="0">
                <a:solidFill>
                  <a:srgbClr val="000000"/>
                </a:solidFill>
                <a:latin typeface="Tahoma" panose="020B0604030504040204" pitchFamily="34" charset="0"/>
              </a:rPr>
              <a:t>Psalms 18:7</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Then the earth</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reeled and rocked; the foundations also of the mountains trembled and quaked, because he was </a:t>
            </a:r>
            <a:r>
              <a:rPr lang="en-US" sz="1900" b="1" dirty="0">
                <a:solidFill>
                  <a:srgbClr val="000000"/>
                </a:solidFill>
                <a:latin typeface="Trebuchet MS" panose="020B0603020202020204" pitchFamily="34" charset="0"/>
              </a:rPr>
              <a:t>angry</a:t>
            </a:r>
            <a:r>
              <a:rPr lang="en-US" sz="1900" dirty="0">
                <a:solidFill>
                  <a:srgbClr val="000000"/>
                </a:solidFill>
                <a:latin typeface="Trebuchet MS" panose="020B0603020202020204" pitchFamily="34" charset="0"/>
              </a:rPr>
              <a:t>.”</a:t>
            </a:r>
          </a:p>
          <a:p>
            <a:pPr algn="l"/>
            <a:r>
              <a:rPr lang="en-US" dirty="0"/>
              <a:t>Psalms 124:1-3 – “</a:t>
            </a:r>
            <a:r>
              <a:rPr lang="en-US" baseline="30000" dirty="0"/>
              <a:t>1</a:t>
            </a:r>
            <a:r>
              <a:rPr lang="en-US" dirty="0"/>
              <a:t> If it had not been the Lord who was on our side –  let Israel now say – </a:t>
            </a:r>
            <a:r>
              <a:rPr lang="en-US" baseline="30000" dirty="0"/>
              <a:t>2</a:t>
            </a:r>
            <a:r>
              <a:rPr lang="en-US" dirty="0"/>
              <a:t> if it had not been the Lord who was on our side when people rose up against us, </a:t>
            </a:r>
            <a:r>
              <a:rPr lang="en-US" baseline="30000" dirty="0"/>
              <a:t>3</a:t>
            </a:r>
            <a:r>
              <a:rPr lang="en-US" dirty="0"/>
              <a:t> then they would have swallowed us up alive, when </a:t>
            </a:r>
            <a:r>
              <a:rPr lang="en-US" b="1" dirty="0"/>
              <a:t>their anger was kindled against us</a:t>
            </a:r>
            <a:r>
              <a:rPr lang="en-US" dirty="0"/>
              <a:t>”</a:t>
            </a:r>
          </a:p>
        </p:txBody>
      </p:sp>
      <p:sp>
        <p:nvSpPr>
          <p:cNvPr id="4" name="Header Placeholder 3"/>
          <p:cNvSpPr>
            <a:spLocks noGrp="1"/>
          </p:cNvSpPr>
          <p:nvPr>
            <p:ph type="hdr" sz="quarter"/>
          </p:nvPr>
        </p:nvSpPr>
        <p:spPr/>
        <p:txBody>
          <a:bodyPr/>
          <a:lstStyle/>
          <a:p>
            <a:r>
              <a:rPr lang="en-US"/>
              <a:t>Class – A Study Of The Psalms (49)</a:t>
            </a:r>
          </a:p>
        </p:txBody>
      </p:sp>
      <p:sp>
        <p:nvSpPr>
          <p:cNvPr id="5" name="Date Placeholder 4"/>
          <p:cNvSpPr>
            <a:spLocks noGrp="1"/>
          </p:cNvSpPr>
          <p:nvPr>
            <p:ph type="dt" idx="1"/>
          </p:nvPr>
        </p:nvSpPr>
        <p:spPr/>
        <p:txBody>
          <a:bodyPr/>
          <a:lstStyle/>
          <a:p>
            <a:r>
              <a:rPr lang="en-US"/>
              <a:t>11/20/2022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16C9FB86-4903-4A05-9396-ED55277E3105}" type="slidenum">
              <a:rPr lang="en-US" smtClean="0"/>
              <a:t>4</a:t>
            </a:fld>
            <a:endParaRPr lang="en-US"/>
          </a:p>
        </p:txBody>
      </p:sp>
    </p:spTree>
    <p:extLst>
      <p:ext uri="{BB962C8B-B14F-4D97-AF65-F5344CB8AC3E}">
        <p14:creationId xmlns:p14="http://schemas.microsoft.com/office/powerpoint/2010/main" val="2535015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37:1-2</a:t>
            </a:r>
            <a:r>
              <a:rPr lang="en-US" b="0" dirty="0"/>
              <a:t> – “</a:t>
            </a:r>
            <a:r>
              <a:rPr lang="en-US" b="0" baseline="30000" dirty="0"/>
              <a:t>1</a:t>
            </a:r>
            <a:r>
              <a:rPr lang="en-US" b="0" dirty="0"/>
              <a:t> Fret not yourself because of evildoers; be not envious of wrongdoers! </a:t>
            </a:r>
            <a:r>
              <a:rPr lang="en-US" b="0" baseline="30000" dirty="0"/>
              <a:t>2</a:t>
            </a:r>
            <a:r>
              <a:rPr lang="en-US" b="0" dirty="0"/>
              <a:t> For they will soon fade like the grass and wither like the green herb.”</a:t>
            </a:r>
          </a:p>
          <a:p>
            <a:r>
              <a:rPr lang="en-US" b="1" dirty="0"/>
              <a:t>Psalms 92:7-8</a:t>
            </a:r>
            <a:r>
              <a:rPr lang="en-US" b="0" dirty="0"/>
              <a:t> – “</a:t>
            </a:r>
            <a:r>
              <a:rPr lang="en-US" b="0" baseline="30000" dirty="0"/>
              <a:t>7</a:t>
            </a:r>
            <a:r>
              <a:rPr lang="en-US" b="0" dirty="0"/>
              <a:t> that though the wicked sprout like grass and all evildoers flourish, they are doomed to destruction forever; </a:t>
            </a:r>
            <a:r>
              <a:rPr lang="en-US" b="0" baseline="30000" dirty="0"/>
              <a:t>8</a:t>
            </a:r>
            <a:r>
              <a:rPr lang="en-US" b="0" dirty="0"/>
              <a:t> but you, O Lord, are on high forever.”</a:t>
            </a:r>
          </a:p>
          <a:p>
            <a:r>
              <a:rPr lang="en-US" b="1" dirty="0"/>
              <a:t>Psalms 73:18-19</a:t>
            </a:r>
            <a:r>
              <a:rPr lang="en-US" b="0" dirty="0"/>
              <a:t> – </a:t>
            </a:r>
            <a:r>
              <a:rPr lang="en-US" b="0" baseline="30000" dirty="0"/>
              <a:t>18</a:t>
            </a:r>
            <a:r>
              <a:rPr lang="en-US" b="0" dirty="0"/>
              <a:t> Truly you set them in slippery places; you make them fall to ruin. </a:t>
            </a:r>
            <a:r>
              <a:rPr lang="en-US" b="0" baseline="30000" dirty="0"/>
              <a:t>19</a:t>
            </a:r>
            <a:r>
              <a:rPr lang="en-US" b="0" dirty="0"/>
              <a:t> How they are destroyed in a moment, swept away utterly by terrors!”</a:t>
            </a:r>
          </a:p>
        </p:txBody>
      </p:sp>
      <p:sp>
        <p:nvSpPr>
          <p:cNvPr id="4" name="Header Placeholder 3"/>
          <p:cNvSpPr>
            <a:spLocks noGrp="1"/>
          </p:cNvSpPr>
          <p:nvPr>
            <p:ph type="hdr" sz="quarter"/>
          </p:nvPr>
        </p:nvSpPr>
        <p:spPr/>
        <p:txBody>
          <a:bodyPr/>
          <a:lstStyle/>
          <a:p>
            <a:pPr defTabSz="472653">
              <a:defRPr/>
            </a:pPr>
            <a:r>
              <a:rPr lang="en-US">
                <a:solidFill>
                  <a:prstClr val="black"/>
                </a:solidFill>
                <a:latin typeface="Calibri" panose="020F0502020204030204"/>
              </a:rPr>
              <a:t>Class – A Study Of The Psalms (49)</a:t>
            </a:r>
          </a:p>
        </p:txBody>
      </p:sp>
      <p:sp>
        <p:nvSpPr>
          <p:cNvPr id="5" name="Date Placeholder 4"/>
          <p:cNvSpPr>
            <a:spLocks noGrp="1"/>
          </p:cNvSpPr>
          <p:nvPr>
            <p:ph type="dt" idx="1"/>
          </p:nvPr>
        </p:nvSpPr>
        <p:spPr/>
        <p:txBody>
          <a:bodyPr/>
          <a:lstStyle/>
          <a:p>
            <a:pPr defTabSz="472653">
              <a:defRPr/>
            </a:pPr>
            <a:r>
              <a:rPr lang="en-US">
                <a:solidFill>
                  <a:prstClr val="black"/>
                </a:solidFill>
                <a:latin typeface="Calibri" panose="020F0502020204030204"/>
              </a:rPr>
              <a:t>11/20/2022 am class</a:t>
            </a:r>
          </a:p>
        </p:txBody>
      </p:sp>
      <p:sp>
        <p:nvSpPr>
          <p:cNvPr id="6" name="Footer Placeholder 5"/>
          <p:cNvSpPr>
            <a:spLocks noGrp="1"/>
          </p:cNvSpPr>
          <p:nvPr>
            <p:ph type="ftr" sz="quarter" idx="4"/>
          </p:nvPr>
        </p:nvSpPr>
        <p:spPr/>
        <p:txBody>
          <a:bodyPr/>
          <a:lstStyle/>
          <a:p>
            <a:pPr defTabSz="472653">
              <a:defRPr/>
            </a:pPr>
            <a:r>
              <a:rPr lang="en-US">
                <a:solidFill>
                  <a:prstClr val="black"/>
                </a:solidFill>
                <a:latin typeface="Calibri" panose="020F0502020204030204"/>
              </a:rPr>
              <a:t>Richard Lidh</a:t>
            </a:r>
          </a:p>
        </p:txBody>
      </p:sp>
      <p:sp>
        <p:nvSpPr>
          <p:cNvPr id="7" name="Slide Number Placeholder 6"/>
          <p:cNvSpPr>
            <a:spLocks noGrp="1"/>
          </p:cNvSpPr>
          <p:nvPr>
            <p:ph type="sldNum" sz="quarter" idx="5"/>
          </p:nvPr>
        </p:nvSpPr>
        <p:spPr/>
        <p:txBody>
          <a:bodyPr/>
          <a:lstStyle/>
          <a:p>
            <a:pPr defTabSz="472653">
              <a:defRPr/>
            </a:pPr>
            <a:fld id="{16C9FB86-4903-4A05-9396-ED55277E3105}" type="slidenum">
              <a:rPr lang="en-US">
                <a:solidFill>
                  <a:prstClr val="black"/>
                </a:solidFill>
                <a:latin typeface="Calibri" panose="020F0502020204030204"/>
              </a:rPr>
              <a:pPr defTabSz="472653">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3517186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37:3-4</a:t>
            </a:r>
            <a:r>
              <a:rPr lang="en-US" b="0" dirty="0"/>
              <a:t> – “</a:t>
            </a:r>
            <a:r>
              <a:rPr lang="en-US" b="0" baseline="30000" dirty="0"/>
              <a:t>3</a:t>
            </a:r>
            <a:r>
              <a:rPr lang="en-US" b="0" dirty="0"/>
              <a:t> Trust in the Lord, and do good;  dwell in the land and befriend faithfulness. </a:t>
            </a:r>
            <a:r>
              <a:rPr lang="en-US" b="0" baseline="30000" dirty="0"/>
              <a:t>4</a:t>
            </a:r>
            <a:r>
              <a:rPr lang="en-US" b="0" dirty="0"/>
              <a:t> Delight yourself in the Lord, and he will give you the desires of your heart.”</a:t>
            </a:r>
          </a:p>
          <a:p>
            <a:r>
              <a:rPr lang="en-US" b="1" dirty="0"/>
              <a:t>Psalms 9:10</a:t>
            </a:r>
            <a:r>
              <a:rPr lang="en-US" b="0" dirty="0"/>
              <a:t> – “And those who know your name put their trust in you, for you, O Lord, have not forsaken those who seek you.”</a:t>
            </a:r>
          </a:p>
          <a:p>
            <a:r>
              <a:rPr lang="en-US" b="1" dirty="0"/>
              <a:t>Psalms 40:4</a:t>
            </a:r>
            <a:r>
              <a:rPr lang="en-US" b="0" dirty="0"/>
              <a:t> – “Blessed is the man who makes the Lord his trust, who does not turn to the proud, to those who go astray after a lie!”</a:t>
            </a:r>
          </a:p>
          <a:p>
            <a:r>
              <a:rPr lang="en-US" b="1" dirty="0"/>
              <a:t>Psalms 55:22-23</a:t>
            </a:r>
            <a:r>
              <a:rPr lang="en-US" b="0" dirty="0"/>
              <a:t> – “</a:t>
            </a:r>
            <a:r>
              <a:rPr lang="en-US" b="0" baseline="30000" dirty="0"/>
              <a:t>22</a:t>
            </a:r>
            <a:r>
              <a:rPr lang="en-US" b="0" dirty="0"/>
              <a:t> Cast your burden on the Lord, and he will sustain you;  he will never permit the righteous to be moved. </a:t>
            </a:r>
            <a:r>
              <a:rPr lang="en-US" b="0" baseline="30000" dirty="0"/>
              <a:t>23</a:t>
            </a:r>
            <a:r>
              <a:rPr lang="en-US" b="0" dirty="0"/>
              <a:t> But you, O God, will cast them down into the pit of destruction; men of blood and treachery shall not live out half their days. But I will trust in you.”</a:t>
            </a:r>
          </a:p>
          <a:p>
            <a:r>
              <a:rPr lang="en-US" b="1" dirty="0"/>
              <a:t>Psalms 118:6</a:t>
            </a:r>
            <a:r>
              <a:rPr lang="en-US" b="0" dirty="0"/>
              <a:t> – “The Lord is on my side; I will not fear. What can man do to me?”</a:t>
            </a:r>
          </a:p>
          <a:p>
            <a:r>
              <a:rPr lang="en-US" b="1" dirty="0"/>
              <a:t>Hebrews 13:6</a:t>
            </a:r>
            <a:r>
              <a:rPr lang="en-US" b="0" dirty="0"/>
              <a:t> – “So we can confidently say, ‘The Lord is my helper;  I will not fear; what can man do to me?’"</a:t>
            </a:r>
          </a:p>
        </p:txBody>
      </p:sp>
      <p:sp>
        <p:nvSpPr>
          <p:cNvPr id="4" name="Header Placeholder 3"/>
          <p:cNvSpPr>
            <a:spLocks noGrp="1"/>
          </p:cNvSpPr>
          <p:nvPr>
            <p:ph type="hdr" sz="quarter"/>
          </p:nvPr>
        </p:nvSpPr>
        <p:spPr/>
        <p:txBody>
          <a:bodyPr/>
          <a:lstStyle/>
          <a:p>
            <a:pPr defTabSz="472653">
              <a:defRPr/>
            </a:pPr>
            <a:r>
              <a:rPr lang="en-US">
                <a:solidFill>
                  <a:prstClr val="black"/>
                </a:solidFill>
                <a:latin typeface="Calibri" panose="020F0502020204030204"/>
              </a:rPr>
              <a:t>Class – A Study Of The Psalms (49)</a:t>
            </a:r>
          </a:p>
        </p:txBody>
      </p:sp>
      <p:sp>
        <p:nvSpPr>
          <p:cNvPr id="5" name="Date Placeholder 4"/>
          <p:cNvSpPr>
            <a:spLocks noGrp="1"/>
          </p:cNvSpPr>
          <p:nvPr>
            <p:ph type="dt" idx="1"/>
          </p:nvPr>
        </p:nvSpPr>
        <p:spPr/>
        <p:txBody>
          <a:bodyPr/>
          <a:lstStyle/>
          <a:p>
            <a:pPr defTabSz="472653">
              <a:defRPr/>
            </a:pPr>
            <a:r>
              <a:rPr lang="en-US">
                <a:solidFill>
                  <a:prstClr val="black"/>
                </a:solidFill>
                <a:latin typeface="Calibri" panose="020F0502020204030204"/>
              </a:rPr>
              <a:t>11/20/2022 am class</a:t>
            </a:r>
          </a:p>
        </p:txBody>
      </p:sp>
      <p:sp>
        <p:nvSpPr>
          <p:cNvPr id="6" name="Footer Placeholder 5"/>
          <p:cNvSpPr>
            <a:spLocks noGrp="1"/>
          </p:cNvSpPr>
          <p:nvPr>
            <p:ph type="ftr" sz="quarter" idx="4"/>
          </p:nvPr>
        </p:nvSpPr>
        <p:spPr/>
        <p:txBody>
          <a:bodyPr/>
          <a:lstStyle/>
          <a:p>
            <a:pPr defTabSz="472653">
              <a:defRPr/>
            </a:pPr>
            <a:r>
              <a:rPr lang="en-US">
                <a:solidFill>
                  <a:prstClr val="black"/>
                </a:solidFill>
                <a:latin typeface="Calibri" panose="020F0502020204030204"/>
              </a:rPr>
              <a:t>Richard Lidh</a:t>
            </a:r>
          </a:p>
        </p:txBody>
      </p:sp>
      <p:sp>
        <p:nvSpPr>
          <p:cNvPr id="7" name="Slide Number Placeholder 6"/>
          <p:cNvSpPr>
            <a:spLocks noGrp="1"/>
          </p:cNvSpPr>
          <p:nvPr>
            <p:ph type="sldNum" sz="quarter" idx="5"/>
          </p:nvPr>
        </p:nvSpPr>
        <p:spPr/>
        <p:txBody>
          <a:bodyPr/>
          <a:lstStyle/>
          <a:p>
            <a:pPr defTabSz="472653">
              <a:defRPr/>
            </a:pPr>
            <a:fld id="{16C9FB86-4903-4A05-9396-ED55277E3105}" type="slidenum">
              <a:rPr lang="en-US">
                <a:solidFill>
                  <a:prstClr val="black"/>
                </a:solidFill>
                <a:latin typeface="Calibri" panose="020F0502020204030204"/>
              </a:rPr>
              <a:pPr defTabSz="472653">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3781887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5307">
              <a:defRPr/>
            </a:pPr>
            <a:r>
              <a:rPr lang="en-US" b="1" dirty="0"/>
              <a:t>Psalms 37:3-4</a:t>
            </a:r>
            <a:r>
              <a:rPr lang="en-US" b="0" dirty="0"/>
              <a:t> – “</a:t>
            </a:r>
            <a:r>
              <a:rPr lang="en-US" b="0" baseline="30000" dirty="0"/>
              <a:t>3</a:t>
            </a:r>
            <a:r>
              <a:rPr lang="en-US" b="0" dirty="0"/>
              <a:t> Trust in the Lord, and do good;  dwell in the land and befriend faithfulness. </a:t>
            </a:r>
            <a:r>
              <a:rPr lang="en-US" b="0" baseline="30000" dirty="0"/>
              <a:t>4</a:t>
            </a:r>
            <a:r>
              <a:rPr lang="en-US" b="0" dirty="0"/>
              <a:t> Delight yourself in the Lord, and he will give you the desires of your heart.”</a:t>
            </a:r>
          </a:p>
          <a:p>
            <a:r>
              <a:rPr lang="en-US" b="1" dirty="0"/>
              <a:t>Isaiah 58:13-14</a:t>
            </a:r>
            <a:r>
              <a:rPr lang="en-US" b="0" dirty="0"/>
              <a:t> – “</a:t>
            </a:r>
            <a:r>
              <a:rPr lang="en-US" b="0" baseline="30000" dirty="0"/>
              <a:t>13</a:t>
            </a:r>
            <a:r>
              <a:rPr lang="en-US" b="0" dirty="0"/>
              <a:t> If you turn back your foot from the Sabbath, from doing your pleasure on my holy day, and call the Sabbath a delight and the holy day of the Lord honorable; if you honor it, not going your own ways, or seeking your own pleasure, or talking idly; </a:t>
            </a:r>
            <a:r>
              <a:rPr lang="en-US" b="0" baseline="30000" dirty="0"/>
              <a:t>14</a:t>
            </a:r>
            <a:r>
              <a:rPr lang="en-US" b="0" dirty="0"/>
              <a:t> then you shall take delight in the Lord,  and I will make you ride on the heights of the earth; I will feed you with the heritage of Jacob your father, for the mouth of the Lord has spoken.“</a:t>
            </a:r>
          </a:p>
          <a:p>
            <a:r>
              <a:rPr lang="en-US" b="1" dirty="0"/>
              <a:t>John 15:7-8</a:t>
            </a:r>
            <a:r>
              <a:rPr lang="en-US" b="0" dirty="0"/>
              <a:t> – “</a:t>
            </a:r>
            <a:r>
              <a:rPr lang="en-US" b="0" baseline="30000" dirty="0"/>
              <a:t>7</a:t>
            </a:r>
            <a:r>
              <a:rPr lang="en-US" b="0" dirty="0"/>
              <a:t> If you abide in me, and my words abide in you, ask whatever you wish, and it will be done for you. </a:t>
            </a:r>
            <a:r>
              <a:rPr lang="en-US" b="0" baseline="30000" dirty="0"/>
              <a:t>8</a:t>
            </a:r>
            <a:r>
              <a:rPr lang="en-US" b="0" dirty="0"/>
              <a:t> By this my Father is glorified, that you bear much fruit and so prove to be my disciples.”</a:t>
            </a:r>
          </a:p>
        </p:txBody>
      </p:sp>
      <p:sp>
        <p:nvSpPr>
          <p:cNvPr id="4" name="Header Placeholder 3"/>
          <p:cNvSpPr>
            <a:spLocks noGrp="1"/>
          </p:cNvSpPr>
          <p:nvPr>
            <p:ph type="hdr" sz="quarter"/>
          </p:nvPr>
        </p:nvSpPr>
        <p:spPr/>
        <p:txBody>
          <a:bodyPr/>
          <a:lstStyle/>
          <a:p>
            <a:pPr defTabSz="472653">
              <a:defRPr/>
            </a:pPr>
            <a:r>
              <a:rPr lang="en-US">
                <a:solidFill>
                  <a:prstClr val="black"/>
                </a:solidFill>
                <a:latin typeface="Calibri" panose="020F0502020204030204"/>
              </a:rPr>
              <a:t>Class – A Study Of The Psalms (49)</a:t>
            </a:r>
          </a:p>
        </p:txBody>
      </p:sp>
      <p:sp>
        <p:nvSpPr>
          <p:cNvPr id="5" name="Date Placeholder 4"/>
          <p:cNvSpPr>
            <a:spLocks noGrp="1"/>
          </p:cNvSpPr>
          <p:nvPr>
            <p:ph type="dt" idx="1"/>
          </p:nvPr>
        </p:nvSpPr>
        <p:spPr/>
        <p:txBody>
          <a:bodyPr/>
          <a:lstStyle/>
          <a:p>
            <a:pPr defTabSz="472653">
              <a:defRPr/>
            </a:pPr>
            <a:r>
              <a:rPr lang="en-US">
                <a:solidFill>
                  <a:prstClr val="black"/>
                </a:solidFill>
                <a:latin typeface="Calibri" panose="020F0502020204030204"/>
              </a:rPr>
              <a:t>11/20/2022 am class</a:t>
            </a:r>
          </a:p>
        </p:txBody>
      </p:sp>
      <p:sp>
        <p:nvSpPr>
          <p:cNvPr id="6" name="Footer Placeholder 5"/>
          <p:cNvSpPr>
            <a:spLocks noGrp="1"/>
          </p:cNvSpPr>
          <p:nvPr>
            <p:ph type="ftr" sz="quarter" idx="4"/>
          </p:nvPr>
        </p:nvSpPr>
        <p:spPr/>
        <p:txBody>
          <a:bodyPr/>
          <a:lstStyle/>
          <a:p>
            <a:pPr defTabSz="472653">
              <a:defRPr/>
            </a:pPr>
            <a:r>
              <a:rPr lang="en-US">
                <a:solidFill>
                  <a:prstClr val="black"/>
                </a:solidFill>
                <a:latin typeface="Calibri" panose="020F0502020204030204"/>
              </a:rPr>
              <a:t>Richard Lidh</a:t>
            </a:r>
          </a:p>
        </p:txBody>
      </p:sp>
      <p:sp>
        <p:nvSpPr>
          <p:cNvPr id="7" name="Slide Number Placeholder 6"/>
          <p:cNvSpPr>
            <a:spLocks noGrp="1"/>
          </p:cNvSpPr>
          <p:nvPr>
            <p:ph type="sldNum" sz="quarter" idx="5"/>
          </p:nvPr>
        </p:nvSpPr>
        <p:spPr/>
        <p:txBody>
          <a:bodyPr/>
          <a:lstStyle/>
          <a:p>
            <a:pPr defTabSz="472653">
              <a:defRPr/>
            </a:pPr>
            <a:fld id="{16C9FB86-4903-4A05-9396-ED55277E3105}" type="slidenum">
              <a:rPr lang="en-US">
                <a:solidFill>
                  <a:prstClr val="black"/>
                </a:solidFill>
                <a:latin typeface="Calibri" panose="020F0502020204030204"/>
              </a:rPr>
              <a:pPr defTabSz="472653">
                <a:defRPr/>
              </a:pPr>
              <a:t>7</a:t>
            </a:fld>
            <a:endParaRPr lang="en-US">
              <a:solidFill>
                <a:prstClr val="black"/>
              </a:solidFill>
              <a:latin typeface="Calibri" panose="020F0502020204030204"/>
            </a:endParaRPr>
          </a:p>
        </p:txBody>
      </p:sp>
    </p:spTree>
    <p:extLst>
      <p:ext uri="{BB962C8B-B14F-4D97-AF65-F5344CB8AC3E}">
        <p14:creationId xmlns:p14="http://schemas.microsoft.com/office/powerpoint/2010/main" val="24924187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5307">
              <a:defRPr/>
            </a:pPr>
            <a:r>
              <a:rPr lang="en-US" b="1" dirty="0"/>
              <a:t>Psalms 37:5-6</a:t>
            </a:r>
            <a:r>
              <a:rPr lang="en-US" b="0" dirty="0"/>
              <a:t> – “</a:t>
            </a:r>
            <a:r>
              <a:rPr lang="en-US" b="0" baseline="30000" dirty="0"/>
              <a:t>5</a:t>
            </a:r>
            <a:r>
              <a:rPr lang="en-US" b="0" dirty="0"/>
              <a:t> Commit your way to the Lord;  trust in him, and he will act. </a:t>
            </a:r>
            <a:r>
              <a:rPr lang="en-US" b="0" baseline="30000" dirty="0"/>
              <a:t>6</a:t>
            </a:r>
            <a:r>
              <a:rPr lang="en-US" b="0" dirty="0"/>
              <a:t> He will bring forth your righteousness as the light, and your justice as the noonday.”</a:t>
            </a:r>
          </a:p>
          <a:p>
            <a:r>
              <a:rPr lang="en-US" b="1" dirty="0"/>
              <a:t>I Peter 5:6-7</a:t>
            </a:r>
            <a:r>
              <a:rPr lang="en-US" b="0" dirty="0"/>
              <a:t> – “</a:t>
            </a:r>
            <a:r>
              <a:rPr lang="en-US" b="0" baseline="30000" dirty="0"/>
              <a:t>6</a:t>
            </a:r>
            <a:r>
              <a:rPr lang="en-US" b="0" dirty="0"/>
              <a:t> Humble yourselves, therefore, under the mighty hand of God so that at the proper time he may exalt you, </a:t>
            </a:r>
            <a:r>
              <a:rPr lang="en-US" b="0" baseline="30000" dirty="0"/>
              <a:t>7</a:t>
            </a:r>
            <a:r>
              <a:rPr lang="en-US" b="0" dirty="0"/>
              <a:t> casting all your anxieties on him, because he cares for you.”</a:t>
            </a:r>
          </a:p>
          <a:p>
            <a:r>
              <a:rPr lang="en-US" b="1" dirty="0"/>
              <a:t>Proverbs 16:1-3</a:t>
            </a:r>
            <a:r>
              <a:rPr lang="en-US" b="0" dirty="0"/>
              <a:t> – “</a:t>
            </a:r>
            <a:r>
              <a:rPr lang="en-US" b="0" baseline="30000" dirty="0"/>
              <a:t>1</a:t>
            </a:r>
            <a:r>
              <a:rPr lang="en-US" b="0" dirty="0"/>
              <a:t> The plans of the heart belong to man, but the answer of the tongue is from the Lord. </a:t>
            </a:r>
            <a:r>
              <a:rPr lang="en-US" b="0" baseline="30000" dirty="0"/>
              <a:t>2</a:t>
            </a:r>
            <a:r>
              <a:rPr lang="en-US" b="0" dirty="0"/>
              <a:t> All the ways of a man are pure in his own eyes, but the Lord weighs the spirit. </a:t>
            </a:r>
            <a:r>
              <a:rPr lang="en-US" b="0" baseline="30000" dirty="0"/>
              <a:t>3</a:t>
            </a:r>
            <a:r>
              <a:rPr lang="en-US" b="0" dirty="0"/>
              <a:t> Commit your work to the Lord, and your plans will be established.”</a:t>
            </a:r>
          </a:p>
          <a:p>
            <a:r>
              <a:rPr lang="en-US" b="1" dirty="0"/>
              <a:t>Ecclesiastes 12:13</a:t>
            </a:r>
            <a:r>
              <a:rPr lang="en-US" b="0" dirty="0"/>
              <a:t> – “(This is) the end of the matter; all hath been heard: fear God, and keep his commandments; for this is the whole (duty) of man.” (ASV)</a:t>
            </a:r>
          </a:p>
        </p:txBody>
      </p:sp>
      <p:sp>
        <p:nvSpPr>
          <p:cNvPr id="4" name="Header Placeholder 3"/>
          <p:cNvSpPr>
            <a:spLocks noGrp="1"/>
          </p:cNvSpPr>
          <p:nvPr>
            <p:ph type="hdr" sz="quarter"/>
          </p:nvPr>
        </p:nvSpPr>
        <p:spPr/>
        <p:txBody>
          <a:bodyPr/>
          <a:lstStyle/>
          <a:p>
            <a:pPr defTabSz="472653">
              <a:defRPr/>
            </a:pPr>
            <a:r>
              <a:rPr lang="en-US">
                <a:solidFill>
                  <a:prstClr val="black"/>
                </a:solidFill>
                <a:latin typeface="Calibri" panose="020F0502020204030204"/>
              </a:rPr>
              <a:t>Class – A Study Of The Psalms (49)</a:t>
            </a:r>
          </a:p>
        </p:txBody>
      </p:sp>
      <p:sp>
        <p:nvSpPr>
          <p:cNvPr id="5" name="Date Placeholder 4"/>
          <p:cNvSpPr>
            <a:spLocks noGrp="1"/>
          </p:cNvSpPr>
          <p:nvPr>
            <p:ph type="dt" idx="1"/>
          </p:nvPr>
        </p:nvSpPr>
        <p:spPr/>
        <p:txBody>
          <a:bodyPr/>
          <a:lstStyle/>
          <a:p>
            <a:pPr defTabSz="472653">
              <a:defRPr/>
            </a:pPr>
            <a:r>
              <a:rPr lang="en-US">
                <a:solidFill>
                  <a:prstClr val="black"/>
                </a:solidFill>
                <a:latin typeface="Calibri" panose="020F0502020204030204"/>
              </a:rPr>
              <a:t>11/20/2022 am class</a:t>
            </a:r>
          </a:p>
        </p:txBody>
      </p:sp>
      <p:sp>
        <p:nvSpPr>
          <p:cNvPr id="6" name="Footer Placeholder 5"/>
          <p:cNvSpPr>
            <a:spLocks noGrp="1"/>
          </p:cNvSpPr>
          <p:nvPr>
            <p:ph type="ftr" sz="quarter" idx="4"/>
          </p:nvPr>
        </p:nvSpPr>
        <p:spPr/>
        <p:txBody>
          <a:bodyPr/>
          <a:lstStyle/>
          <a:p>
            <a:pPr defTabSz="472653">
              <a:defRPr/>
            </a:pPr>
            <a:r>
              <a:rPr lang="en-US">
                <a:solidFill>
                  <a:prstClr val="black"/>
                </a:solidFill>
                <a:latin typeface="Calibri" panose="020F0502020204030204"/>
              </a:rPr>
              <a:t>Richard Lidh</a:t>
            </a:r>
          </a:p>
        </p:txBody>
      </p:sp>
      <p:sp>
        <p:nvSpPr>
          <p:cNvPr id="7" name="Slide Number Placeholder 6"/>
          <p:cNvSpPr>
            <a:spLocks noGrp="1"/>
          </p:cNvSpPr>
          <p:nvPr>
            <p:ph type="sldNum" sz="quarter" idx="5"/>
          </p:nvPr>
        </p:nvSpPr>
        <p:spPr/>
        <p:txBody>
          <a:bodyPr/>
          <a:lstStyle/>
          <a:p>
            <a:pPr defTabSz="472653">
              <a:defRPr/>
            </a:pPr>
            <a:fld id="{16C9FB86-4903-4A05-9396-ED55277E3105}" type="slidenum">
              <a:rPr lang="en-US">
                <a:solidFill>
                  <a:prstClr val="black"/>
                </a:solidFill>
                <a:latin typeface="Calibri" panose="020F0502020204030204"/>
              </a:rPr>
              <a:pPr defTabSz="472653">
                <a:defRPr/>
              </a:pPr>
              <a:t>8</a:t>
            </a:fld>
            <a:endParaRPr lang="en-US">
              <a:solidFill>
                <a:prstClr val="black"/>
              </a:solidFill>
              <a:latin typeface="Calibri" panose="020F0502020204030204"/>
            </a:endParaRPr>
          </a:p>
        </p:txBody>
      </p:sp>
    </p:spTree>
    <p:extLst>
      <p:ext uri="{BB962C8B-B14F-4D97-AF65-F5344CB8AC3E}">
        <p14:creationId xmlns:p14="http://schemas.microsoft.com/office/powerpoint/2010/main" val="2933698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37:5-6</a:t>
            </a:r>
            <a:r>
              <a:rPr lang="en-US" b="0" dirty="0"/>
              <a:t> – “</a:t>
            </a:r>
            <a:r>
              <a:rPr lang="en-US" b="0" baseline="30000" dirty="0"/>
              <a:t>5</a:t>
            </a:r>
            <a:r>
              <a:rPr lang="en-US" b="0" dirty="0"/>
              <a:t> Commit your way to the Lord;  trust in him, and he will act. </a:t>
            </a:r>
            <a:r>
              <a:rPr lang="en-US" b="0" baseline="30000" dirty="0"/>
              <a:t>6</a:t>
            </a:r>
            <a:r>
              <a:rPr lang="en-US" b="0" dirty="0"/>
              <a:t> He will bring forth your righteousness as the light, and your justice as the noonday.”</a:t>
            </a:r>
          </a:p>
          <a:p>
            <a:r>
              <a:rPr lang="en-US" b="1" dirty="0"/>
              <a:t>Genesis 15:6</a:t>
            </a:r>
            <a:r>
              <a:rPr lang="en-US" b="0" dirty="0"/>
              <a:t> – “And he believed the Lord, and he counted it to him as righteousness.”</a:t>
            </a:r>
          </a:p>
          <a:p>
            <a:r>
              <a:rPr lang="en-US" b="1" dirty="0"/>
              <a:t>Job 17:9</a:t>
            </a:r>
            <a:r>
              <a:rPr lang="en-US" b="0" dirty="0"/>
              <a:t> – “Yet the righteous holds to his way, and he who has clean hands grows stronger and stronger.”</a:t>
            </a:r>
          </a:p>
          <a:p>
            <a:r>
              <a:rPr lang="en-US" b="1" dirty="0"/>
              <a:t>Job 29:14</a:t>
            </a:r>
            <a:r>
              <a:rPr lang="en-US" b="0" dirty="0"/>
              <a:t> – “I put on righteousness, and it clothed me; my justice was like a robe and a turban.”</a:t>
            </a:r>
          </a:p>
          <a:p>
            <a:r>
              <a:rPr lang="en-US" b="1" dirty="0"/>
              <a:t>Psalms 119:121</a:t>
            </a:r>
            <a:r>
              <a:rPr lang="en-US" b="0" dirty="0"/>
              <a:t> – “I have done what is just and right; do not leave me to my oppressors.”</a:t>
            </a:r>
          </a:p>
          <a:p>
            <a:r>
              <a:rPr lang="en-US" b="1" dirty="0"/>
              <a:t>See also Verses 28, 30</a:t>
            </a:r>
          </a:p>
          <a:p>
            <a:r>
              <a:rPr lang="en-US" b="1" dirty="0"/>
              <a:t>	Psalms 37:27-31</a:t>
            </a:r>
            <a:r>
              <a:rPr lang="en-US" b="0" dirty="0"/>
              <a:t> – “</a:t>
            </a:r>
            <a:r>
              <a:rPr lang="en-US" b="0" baseline="30000" dirty="0"/>
              <a:t>27</a:t>
            </a:r>
            <a:r>
              <a:rPr lang="en-US" b="0" dirty="0"/>
              <a:t> Turn away from evil and do good; so shall you dwell forever. </a:t>
            </a:r>
            <a:r>
              <a:rPr lang="en-US" b="0" baseline="30000" dirty="0"/>
              <a:t>28</a:t>
            </a:r>
            <a:r>
              <a:rPr lang="en-US" b="0" dirty="0"/>
              <a:t> For the Lord loves </a:t>
            </a:r>
            <a:r>
              <a:rPr lang="en-US" b="1" dirty="0"/>
              <a:t>justice</a:t>
            </a:r>
            <a:r>
              <a:rPr lang="en-US" b="0" dirty="0"/>
              <a:t>; he will not forsake his saints. They are preserved forever, but the children of the wicked shall be cut off. </a:t>
            </a:r>
            <a:r>
              <a:rPr lang="en-US" b="0" baseline="30000" dirty="0"/>
              <a:t>29</a:t>
            </a:r>
            <a:r>
              <a:rPr lang="en-US" b="0" dirty="0"/>
              <a:t> The </a:t>
            </a:r>
            <a:r>
              <a:rPr lang="en-US" b="1" dirty="0"/>
              <a:t>righteous</a:t>
            </a:r>
            <a:r>
              <a:rPr lang="en-US" b="0" dirty="0"/>
              <a:t> shall inherit the land and dwell upon it forever. </a:t>
            </a:r>
            <a:r>
              <a:rPr lang="en-US" b="0" baseline="30000" dirty="0"/>
              <a:t>30</a:t>
            </a:r>
            <a:r>
              <a:rPr lang="en-US" b="0" dirty="0"/>
              <a:t> The mouth of the </a:t>
            </a:r>
            <a:r>
              <a:rPr lang="en-US" b="1" dirty="0"/>
              <a:t>righteous</a:t>
            </a:r>
            <a:r>
              <a:rPr lang="en-US" b="0" dirty="0"/>
              <a:t> utters wisdom, and his tongue speaks </a:t>
            </a:r>
            <a:r>
              <a:rPr lang="en-US" b="1" dirty="0"/>
              <a:t>justice</a:t>
            </a:r>
            <a:r>
              <a:rPr lang="en-US" b="0" dirty="0"/>
              <a:t>. 31  The law of his God is in his heart; his steps do not slip.”</a:t>
            </a:r>
          </a:p>
        </p:txBody>
      </p:sp>
      <p:sp>
        <p:nvSpPr>
          <p:cNvPr id="4" name="Header Placeholder 3"/>
          <p:cNvSpPr>
            <a:spLocks noGrp="1"/>
          </p:cNvSpPr>
          <p:nvPr>
            <p:ph type="hdr" sz="quarter"/>
          </p:nvPr>
        </p:nvSpPr>
        <p:spPr/>
        <p:txBody>
          <a:bodyPr/>
          <a:lstStyle/>
          <a:p>
            <a:pPr defTabSz="472653">
              <a:defRPr/>
            </a:pPr>
            <a:r>
              <a:rPr lang="en-US">
                <a:solidFill>
                  <a:prstClr val="black"/>
                </a:solidFill>
                <a:latin typeface="Calibri" panose="020F0502020204030204"/>
              </a:rPr>
              <a:t>Class – A Study Of The Psalms (49)</a:t>
            </a:r>
          </a:p>
        </p:txBody>
      </p:sp>
      <p:sp>
        <p:nvSpPr>
          <p:cNvPr id="5" name="Date Placeholder 4"/>
          <p:cNvSpPr>
            <a:spLocks noGrp="1"/>
          </p:cNvSpPr>
          <p:nvPr>
            <p:ph type="dt" idx="1"/>
          </p:nvPr>
        </p:nvSpPr>
        <p:spPr/>
        <p:txBody>
          <a:bodyPr/>
          <a:lstStyle/>
          <a:p>
            <a:pPr defTabSz="472653">
              <a:defRPr/>
            </a:pPr>
            <a:r>
              <a:rPr lang="en-US">
                <a:solidFill>
                  <a:prstClr val="black"/>
                </a:solidFill>
                <a:latin typeface="Calibri" panose="020F0502020204030204"/>
              </a:rPr>
              <a:t>11/20/2022 am class</a:t>
            </a:r>
          </a:p>
        </p:txBody>
      </p:sp>
      <p:sp>
        <p:nvSpPr>
          <p:cNvPr id="6" name="Footer Placeholder 5"/>
          <p:cNvSpPr>
            <a:spLocks noGrp="1"/>
          </p:cNvSpPr>
          <p:nvPr>
            <p:ph type="ftr" sz="quarter" idx="4"/>
          </p:nvPr>
        </p:nvSpPr>
        <p:spPr/>
        <p:txBody>
          <a:bodyPr/>
          <a:lstStyle/>
          <a:p>
            <a:pPr defTabSz="472653">
              <a:defRPr/>
            </a:pPr>
            <a:r>
              <a:rPr lang="en-US">
                <a:solidFill>
                  <a:prstClr val="black"/>
                </a:solidFill>
                <a:latin typeface="Calibri" panose="020F0502020204030204"/>
              </a:rPr>
              <a:t>Richard Lidh</a:t>
            </a:r>
          </a:p>
        </p:txBody>
      </p:sp>
      <p:sp>
        <p:nvSpPr>
          <p:cNvPr id="7" name="Slide Number Placeholder 6"/>
          <p:cNvSpPr>
            <a:spLocks noGrp="1"/>
          </p:cNvSpPr>
          <p:nvPr>
            <p:ph type="sldNum" sz="quarter" idx="5"/>
          </p:nvPr>
        </p:nvSpPr>
        <p:spPr/>
        <p:txBody>
          <a:bodyPr/>
          <a:lstStyle/>
          <a:p>
            <a:pPr defTabSz="472653">
              <a:defRPr/>
            </a:pPr>
            <a:fld id="{16C9FB86-4903-4A05-9396-ED55277E3105}" type="slidenum">
              <a:rPr lang="en-US">
                <a:solidFill>
                  <a:prstClr val="black"/>
                </a:solidFill>
                <a:latin typeface="Calibri" panose="020F0502020204030204"/>
              </a:rPr>
              <a:pPr defTabSz="472653">
                <a:defRPr/>
              </a:pPr>
              <a:t>9</a:t>
            </a:fld>
            <a:endParaRPr lang="en-US">
              <a:solidFill>
                <a:prstClr val="black"/>
              </a:solidFill>
              <a:latin typeface="Calibri" panose="020F0502020204030204"/>
            </a:endParaRPr>
          </a:p>
        </p:txBody>
      </p:sp>
    </p:spTree>
    <p:extLst>
      <p:ext uri="{BB962C8B-B14F-4D97-AF65-F5344CB8AC3E}">
        <p14:creationId xmlns:p14="http://schemas.microsoft.com/office/powerpoint/2010/main" val="1983583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37:7</a:t>
            </a:r>
            <a:r>
              <a:rPr lang="en-US" b="0" dirty="0"/>
              <a:t> – “Be still before the Lord and wait patiently for him;  fret not yourself over the one who prospers in his way, over the man who carries out evil devices!”</a:t>
            </a:r>
          </a:p>
          <a:p>
            <a:r>
              <a:rPr lang="en-US" b="1" dirty="0"/>
              <a:t>Lamentations 3:25-26</a:t>
            </a:r>
            <a:r>
              <a:rPr lang="en-US" b="0" dirty="0"/>
              <a:t> – “</a:t>
            </a:r>
            <a:r>
              <a:rPr lang="en-US" b="0" baseline="30000" dirty="0"/>
              <a:t>25</a:t>
            </a:r>
            <a:r>
              <a:rPr lang="en-US" b="0" dirty="0"/>
              <a:t> The Lord is good to those who wait for him, to the soul who seeks him. </a:t>
            </a:r>
            <a:r>
              <a:rPr lang="en-US" b="0" baseline="30000" dirty="0"/>
              <a:t>26</a:t>
            </a:r>
            <a:r>
              <a:rPr lang="en-US" b="0" dirty="0"/>
              <a:t> It is good that one should wait quietly for the salvation of the Lord.”</a:t>
            </a:r>
          </a:p>
          <a:p>
            <a:r>
              <a:rPr lang="en-US" b="1" dirty="0"/>
              <a:t>Psalms 46:10-11</a:t>
            </a:r>
            <a:r>
              <a:rPr lang="en-US" b="0" dirty="0"/>
              <a:t> – “</a:t>
            </a:r>
            <a:r>
              <a:rPr lang="en-US" b="0" baseline="30000" dirty="0"/>
              <a:t>10</a:t>
            </a:r>
            <a:r>
              <a:rPr lang="en-US" b="0" dirty="0"/>
              <a:t> Be still, and know that I am God.  I will be exalted among the nations, I will be exalted in the earth! </a:t>
            </a:r>
            <a:r>
              <a:rPr lang="en-US" b="0" baseline="30000" dirty="0"/>
              <a:t>11</a:t>
            </a:r>
            <a:r>
              <a:rPr lang="en-US" b="0" dirty="0"/>
              <a:t> The Lord of hosts is with us; the God of Jacob is our fortress.”</a:t>
            </a:r>
          </a:p>
          <a:p>
            <a:r>
              <a:rPr lang="en-US" b="1" dirty="0"/>
              <a:t>Mark 4:39</a:t>
            </a:r>
            <a:r>
              <a:rPr lang="en-US" b="0" dirty="0"/>
              <a:t> – “And he awoke and rebuked the wind and said to the sea, ‘Peace! Be still!’ And the wind ceased, and </a:t>
            </a:r>
            <a:r>
              <a:rPr lang="en-US" b="1" dirty="0"/>
              <a:t>there was a great calm</a:t>
            </a:r>
            <a:r>
              <a:rPr lang="en-US" b="0" dirty="0"/>
              <a:t>. “</a:t>
            </a:r>
          </a:p>
        </p:txBody>
      </p:sp>
      <p:sp>
        <p:nvSpPr>
          <p:cNvPr id="4" name="Header Placeholder 3"/>
          <p:cNvSpPr>
            <a:spLocks noGrp="1"/>
          </p:cNvSpPr>
          <p:nvPr>
            <p:ph type="hdr" sz="quarter"/>
          </p:nvPr>
        </p:nvSpPr>
        <p:spPr/>
        <p:txBody>
          <a:bodyPr/>
          <a:lstStyle/>
          <a:p>
            <a:pPr defTabSz="472653">
              <a:defRPr/>
            </a:pPr>
            <a:r>
              <a:rPr lang="en-US">
                <a:solidFill>
                  <a:prstClr val="black"/>
                </a:solidFill>
                <a:latin typeface="Calibri" panose="020F0502020204030204"/>
              </a:rPr>
              <a:t>Class – A Study Of The Psalms (49)</a:t>
            </a:r>
          </a:p>
        </p:txBody>
      </p:sp>
      <p:sp>
        <p:nvSpPr>
          <p:cNvPr id="5" name="Date Placeholder 4"/>
          <p:cNvSpPr>
            <a:spLocks noGrp="1"/>
          </p:cNvSpPr>
          <p:nvPr>
            <p:ph type="dt" idx="1"/>
          </p:nvPr>
        </p:nvSpPr>
        <p:spPr/>
        <p:txBody>
          <a:bodyPr/>
          <a:lstStyle/>
          <a:p>
            <a:pPr defTabSz="472653">
              <a:defRPr/>
            </a:pPr>
            <a:r>
              <a:rPr lang="en-US">
                <a:solidFill>
                  <a:prstClr val="black"/>
                </a:solidFill>
                <a:latin typeface="Calibri" panose="020F0502020204030204"/>
              </a:rPr>
              <a:t>11/20/2022 am class</a:t>
            </a:r>
          </a:p>
        </p:txBody>
      </p:sp>
      <p:sp>
        <p:nvSpPr>
          <p:cNvPr id="6" name="Footer Placeholder 5"/>
          <p:cNvSpPr>
            <a:spLocks noGrp="1"/>
          </p:cNvSpPr>
          <p:nvPr>
            <p:ph type="ftr" sz="quarter" idx="4"/>
          </p:nvPr>
        </p:nvSpPr>
        <p:spPr/>
        <p:txBody>
          <a:bodyPr/>
          <a:lstStyle/>
          <a:p>
            <a:pPr defTabSz="472653">
              <a:defRPr/>
            </a:pPr>
            <a:r>
              <a:rPr lang="en-US">
                <a:solidFill>
                  <a:prstClr val="black"/>
                </a:solidFill>
                <a:latin typeface="Calibri" panose="020F0502020204030204"/>
              </a:rPr>
              <a:t>Richard Lidh</a:t>
            </a:r>
          </a:p>
        </p:txBody>
      </p:sp>
      <p:sp>
        <p:nvSpPr>
          <p:cNvPr id="7" name="Slide Number Placeholder 6"/>
          <p:cNvSpPr>
            <a:spLocks noGrp="1"/>
          </p:cNvSpPr>
          <p:nvPr>
            <p:ph type="sldNum" sz="quarter" idx="5"/>
          </p:nvPr>
        </p:nvSpPr>
        <p:spPr/>
        <p:txBody>
          <a:bodyPr/>
          <a:lstStyle/>
          <a:p>
            <a:pPr defTabSz="472653">
              <a:defRPr/>
            </a:pPr>
            <a:fld id="{16C9FB86-4903-4A05-9396-ED55277E3105}" type="slidenum">
              <a:rPr lang="en-US">
                <a:solidFill>
                  <a:prstClr val="black"/>
                </a:solidFill>
                <a:latin typeface="Calibri" panose="020F0502020204030204"/>
              </a:rPr>
              <a:pPr defTabSz="472653">
                <a:defRPr/>
              </a:pPr>
              <a:t>10</a:t>
            </a:fld>
            <a:endParaRPr lang="en-US">
              <a:solidFill>
                <a:prstClr val="black"/>
              </a:solidFill>
              <a:latin typeface="Calibri" panose="020F0502020204030204"/>
            </a:endParaRPr>
          </a:p>
        </p:txBody>
      </p:sp>
    </p:spTree>
    <p:extLst>
      <p:ext uri="{BB962C8B-B14F-4D97-AF65-F5344CB8AC3E}">
        <p14:creationId xmlns:p14="http://schemas.microsoft.com/office/powerpoint/2010/main" val="1504471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37:8-9</a:t>
            </a:r>
            <a:r>
              <a:rPr lang="en-US" b="0" dirty="0"/>
              <a:t> – “</a:t>
            </a:r>
            <a:r>
              <a:rPr lang="en-US" b="0" baseline="30000" dirty="0"/>
              <a:t>8</a:t>
            </a:r>
            <a:r>
              <a:rPr lang="en-US" b="0" dirty="0"/>
              <a:t> Refrain from anger, and forsake wrath!  Fret not yourself; it tends only to evil. </a:t>
            </a:r>
            <a:r>
              <a:rPr lang="en-US" b="0" baseline="30000" dirty="0"/>
              <a:t>9</a:t>
            </a:r>
            <a:r>
              <a:rPr lang="en-US" b="0" dirty="0"/>
              <a:t> For the evildoers shall be cut off, but those who wait for the Lord shall inherit the land.”</a:t>
            </a:r>
          </a:p>
          <a:p>
            <a:r>
              <a:rPr lang="en-US" b="1" dirty="0"/>
              <a:t>Ephesians 4:31-32</a:t>
            </a:r>
            <a:r>
              <a:rPr lang="en-US" b="0" dirty="0"/>
              <a:t> – “</a:t>
            </a:r>
            <a:r>
              <a:rPr lang="en-US" b="0" baseline="30000" dirty="0"/>
              <a:t>31</a:t>
            </a:r>
            <a:r>
              <a:rPr lang="en-US" b="0" dirty="0"/>
              <a:t> Let all bitterness and wrath and anger and clamor and slander be put away from you, along with all malice. </a:t>
            </a:r>
            <a:r>
              <a:rPr lang="en-US" b="0" baseline="30000" dirty="0"/>
              <a:t>32</a:t>
            </a:r>
            <a:r>
              <a:rPr lang="en-US" b="0" dirty="0"/>
              <a:t> Be kind to one another, tenderhearted, forgiving one another, as God in Christ forgave you.”</a:t>
            </a:r>
          </a:p>
          <a:p>
            <a:r>
              <a:rPr lang="en-US" b="1" dirty="0"/>
              <a:t>Colossians 3:8-10</a:t>
            </a:r>
            <a:r>
              <a:rPr lang="en-US" b="0" dirty="0"/>
              <a:t> – “</a:t>
            </a:r>
            <a:r>
              <a:rPr lang="en-US" b="0" baseline="30000" dirty="0"/>
              <a:t>8</a:t>
            </a:r>
            <a:r>
              <a:rPr lang="en-US" b="0" dirty="0"/>
              <a:t> But now you must put them all away: anger, wrath, malice, slander, and obscene talk from your mouth. </a:t>
            </a:r>
            <a:r>
              <a:rPr lang="en-US" b="0" baseline="30000" dirty="0"/>
              <a:t>9</a:t>
            </a:r>
            <a:r>
              <a:rPr lang="en-US" b="0" dirty="0"/>
              <a:t> Do not lie to one another, seeing that you have put off the old self with its practices </a:t>
            </a:r>
            <a:r>
              <a:rPr lang="en-US" b="0" baseline="30000" dirty="0"/>
              <a:t>10</a:t>
            </a:r>
            <a:r>
              <a:rPr lang="en-US" b="0" dirty="0"/>
              <a:t> and have put on the new self, which is being renewed in knowledge after the image of its creator.”</a:t>
            </a:r>
          </a:p>
        </p:txBody>
      </p:sp>
      <p:sp>
        <p:nvSpPr>
          <p:cNvPr id="4" name="Header Placeholder 3"/>
          <p:cNvSpPr>
            <a:spLocks noGrp="1"/>
          </p:cNvSpPr>
          <p:nvPr>
            <p:ph type="hdr" sz="quarter"/>
          </p:nvPr>
        </p:nvSpPr>
        <p:spPr/>
        <p:txBody>
          <a:bodyPr/>
          <a:lstStyle/>
          <a:p>
            <a:pPr defTabSz="472653">
              <a:defRPr/>
            </a:pPr>
            <a:r>
              <a:rPr lang="en-US">
                <a:solidFill>
                  <a:prstClr val="black"/>
                </a:solidFill>
                <a:latin typeface="Calibri" panose="020F0502020204030204"/>
              </a:rPr>
              <a:t>Class – A Study Of The Psalms (49)</a:t>
            </a:r>
          </a:p>
        </p:txBody>
      </p:sp>
      <p:sp>
        <p:nvSpPr>
          <p:cNvPr id="5" name="Date Placeholder 4"/>
          <p:cNvSpPr>
            <a:spLocks noGrp="1"/>
          </p:cNvSpPr>
          <p:nvPr>
            <p:ph type="dt" idx="1"/>
          </p:nvPr>
        </p:nvSpPr>
        <p:spPr/>
        <p:txBody>
          <a:bodyPr/>
          <a:lstStyle/>
          <a:p>
            <a:pPr defTabSz="472653">
              <a:defRPr/>
            </a:pPr>
            <a:r>
              <a:rPr lang="en-US">
                <a:solidFill>
                  <a:prstClr val="black"/>
                </a:solidFill>
                <a:latin typeface="Calibri" panose="020F0502020204030204"/>
              </a:rPr>
              <a:t>11/20/2022 am class</a:t>
            </a:r>
          </a:p>
        </p:txBody>
      </p:sp>
      <p:sp>
        <p:nvSpPr>
          <p:cNvPr id="6" name="Footer Placeholder 5"/>
          <p:cNvSpPr>
            <a:spLocks noGrp="1"/>
          </p:cNvSpPr>
          <p:nvPr>
            <p:ph type="ftr" sz="quarter" idx="4"/>
          </p:nvPr>
        </p:nvSpPr>
        <p:spPr/>
        <p:txBody>
          <a:bodyPr/>
          <a:lstStyle/>
          <a:p>
            <a:pPr defTabSz="472653">
              <a:defRPr/>
            </a:pPr>
            <a:r>
              <a:rPr lang="en-US">
                <a:solidFill>
                  <a:prstClr val="black"/>
                </a:solidFill>
                <a:latin typeface="Calibri" panose="020F0502020204030204"/>
              </a:rPr>
              <a:t>Richard Lidh</a:t>
            </a:r>
          </a:p>
        </p:txBody>
      </p:sp>
      <p:sp>
        <p:nvSpPr>
          <p:cNvPr id="7" name="Slide Number Placeholder 6"/>
          <p:cNvSpPr>
            <a:spLocks noGrp="1"/>
          </p:cNvSpPr>
          <p:nvPr>
            <p:ph type="sldNum" sz="quarter" idx="5"/>
          </p:nvPr>
        </p:nvSpPr>
        <p:spPr/>
        <p:txBody>
          <a:bodyPr/>
          <a:lstStyle/>
          <a:p>
            <a:pPr defTabSz="472653">
              <a:defRPr/>
            </a:pPr>
            <a:fld id="{16C9FB86-4903-4A05-9396-ED55277E3105}" type="slidenum">
              <a:rPr lang="en-US">
                <a:solidFill>
                  <a:prstClr val="black"/>
                </a:solidFill>
                <a:latin typeface="Calibri" panose="020F0502020204030204"/>
              </a:rPr>
              <a:pPr defTabSz="472653">
                <a:defRPr/>
              </a:pPr>
              <a:t>11</a:t>
            </a:fld>
            <a:endParaRPr lang="en-US">
              <a:solidFill>
                <a:prstClr val="black"/>
              </a:solidFill>
              <a:latin typeface="Calibri" panose="020F0502020204030204"/>
            </a:endParaRPr>
          </a:p>
        </p:txBody>
      </p:sp>
    </p:spTree>
    <p:extLst>
      <p:ext uri="{BB962C8B-B14F-4D97-AF65-F5344CB8AC3E}">
        <p14:creationId xmlns:p14="http://schemas.microsoft.com/office/powerpoint/2010/main" val="1788178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55330"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endParaRPr lang="en-US" sz="2400"/>
          </a:p>
        </p:txBody>
      </p:sp>
      <p:sp>
        <p:nvSpPr>
          <p:cNvPr id="355335" name="Rectangle 7"/>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355336" name="Rectangle 8"/>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355337" name="Rectangle 9"/>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355338" name="Rectangle 10"/>
          <p:cNvSpPr>
            <a:spLocks noGrp="1" noChangeArrowheads="1"/>
          </p:cNvSpPr>
          <p:nvPr>
            <p:ph type="ftr" sz="quarter" idx="3"/>
          </p:nvPr>
        </p:nvSpPr>
        <p:spPr/>
        <p:txBody>
          <a:bodyPr/>
          <a:lstStyle>
            <a:lvl1pPr>
              <a:defRPr/>
            </a:lvl1pPr>
          </a:lstStyle>
          <a:p>
            <a:endParaRPr lang="en-US"/>
          </a:p>
        </p:txBody>
      </p:sp>
      <p:sp>
        <p:nvSpPr>
          <p:cNvPr id="355339" name="Rectangle 11"/>
          <p:cNvSpPr>
            <a:spLocks noGrp="1" noChangeArrowheads="1"/>
          </p:cNvSpPr>
          <p:nvPr>
            <p:ph type="sldNum" sz="quarter" idx="4"/>
          </p:nvPr>
        </p:nvSpPr>
        <p:spPr>
          <a:xfrm>
            <a:off x="6553200" y="6248400"/>
            <a:ext cx="2133600" cy="457200"/>
          </a:xfrm>
        </p:spPr>
        <p:txBody>
          <a:bodyPr/>
          <a:lstStyle>
            <a:lvl1pPr>
              <a:defRPr b="1"/>
            </a:lvl1pPr>
          </a:lstStyle>
          <a:p>
            <a:fld id="{31AA3766-CA1C-44FE-85F6-500774F20A7E}" type="slidenum">
              <a:rPr lang="en-US"/>
              <a:pPr/>
              <a:t>‹#›</a:t>
            </a:fld>
            <a:endParaRPr lang="en-US"/>
          </a:p>
        </p:txBody>
      </p:sp>
      <p:grpSp>
        <p:nvGrpSpPr>
          <p:cNvPr id="355342" name="Group 14"/>
          <p:cNvGrpSpPr>
            <a:grpSpLocks/>
          </p:cNvGrpSpPr>
          <p:nvPr/>
        </p:nvGrpSpPr>
        <p:grpSpPr bwMode="auto">
          <a:xfrm>
            <a:off x="381000" y="304800"/>
            <a:ext cx="8391525" cy="5791200"/>
            <a:chOff x="240" y="192"/>
            <a:chExt cx="5286" cy="3648"/>
          </a:xfrm>
        </p:grpSpPr>
        <p:sp>
          <p:nvSpPr>
            <p:cNvPr id="355331" name="Rectangle 3"/>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2" name="Rectangle 4"/>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33" name="Rectangle 5"/>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4" name="Rectangle 6"/>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40" name="Line 12"/>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endParaRPr lang="en-US"/>
            </a:p>
          </p:txBody>
        </p:sp>
        <p:sp>
          <p:nvSpPr>
            <p:cNvPr id="355341" name="Rectangle 13"/>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62583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254CFBB-18A8-46E9-8151-30C560136508}" type="slidenum">
              <a:rPr lang="en-US"/>
              <a:pPr/>
              <a:t>‹#›</a:t>
            </a:fld>
            <a:endParaRPr lang="en-US"/>
          </a:p>
        </p:txBody>
      </p:sp>
    </p:spTree>
    <p:extLst>
      <p:ext uri="{BB962C8B-B14F-4D97-AF65-F5344CB8AC3E}">
        <p14:creationId xmlns:p14="http://schemas.microsoft.com/office/powerpoint/2010/main" val="3889501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79C6EBD-4B9B-4A29-89A0-EA9E3E70AFC0}" type="slidenum">
              <a:rPr lang="en-US"/>
              <a:pPr/>
              <a:t>‹#›</a:t>
            </a:fld>
            <a:endParaRPr lang="en-US"/>
          </a:p>
        </p:txBody>
      </p:sp>
    </p:spTree>
    <p:extLst>
      <p:ext uri="{BB962C8B-B14F-4D97-AF65-F5344CB8AC3E}">
        <p14:creationId xmlns:p14="http://schemas.microsoft.com/office/powerpoint/2010/main" val="402303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C56EAC-D8AB-4697-843D-4B97ABDAD91E}" type="slidenum">
              <a:rPr lang="en-US"/>
              <a:pPr/>
              <a:t>‹#›</a:t>
            </a:fld>
            <a:endParaRPr lang="en-US"/>
          </a:p>
        </p:txBody>
      </p:sp>
    </p:spTree>
    <p:extLst>
      <p:ext uri="{BB962C8B-B14F-4D97-AF65-F5344CB8AC3E}">
        <p14:creationId xmlns:p14="http://schemas.microsoft.com/office/powerpoint/2010/main" val="218387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747122-0D00-434C-8980-1A807CDF0514}" type="slidenum">
              <a:rPr lang="en-US"/>
              <a:pPr/>
              <a:t>‹#›</a:t>
            </a:fld>
            <a:endParaRPr lang="en-US"/>
          </a:p>
        </p:txBody>
      </p:sp>
    </p:spTree>
    <p:extLst>
      <p:ext uri="{BB962C8B-B14F-4D97-AF65-F5344CB8AC3E}">
        <p14:creationId xmlns:p14="http://schemas.microsoft.com/office/powerpoint/2010/main" val="392853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141B447-D81E-4DEE-910D-8B6C12078050}" type="slidenum">
              <a:rPr lang="en-US"/>
              <a:pPr/>
              <a:t>‹#›</a:t>
            </a:fld>
            <a:endParaRPr lang="en-US"/>
          </a:p>
        </p:txBody>
      </p:sp>
    </p:spTree>
    <p:extLst>
      <p:ext uri="{BB962C8B-B14F-4D97-AF65-F5344CB8AC3E}">
        <p14:creationId xmlns:p14="http://schemas.microsoft.com/office/powerpoint/2010/main" val="1031372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451FB7C-F784-47E8-8CAE-F32F185013A1}" type="slidenum">
              <a:rPr lang="en-US"/>
              <a:pPr/>
              <a:t>‹#›</a:t>
            </a:fld>
            <a:endParaRPr lang="en-US"/>
          </a:p>
        </p:txBody>
      </p:sp>
    </p:spTree>
    <p:extLst>
      <p:ext uri="{BB962C8B-B14F-4D97-AF65-F5344CB8AC3E}">
        <p14:creationId xmlns:p14="http://schemas.microsoft.com/office/powerpoint/2010/main" val="202297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B8DB1DD-A924-4E34-927D-ACD561AE269D}" type="slidenum">
              <a:rPr lang="en-US"/>
              <a:pPr/>
              <a:t>‹#›</a:t>
            </a:fld>
            <a:endParaRPr lang="en-US"/>
          </a:p>
        </p:txBody>
      </p:sp>
    </p:spTree>
    <p:extLst>
      <p:ext uri="{BB962C8B-B14F-4D97-AF65-F5344CB8AC3E}">
        <p14:creationId xmlns:p14="http://schemas.microsoft.com/office/powerpoint/2010/main" val="322711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26119E2-835B-46F6-A55C-0B6B72B880DE}" type="slidenum">
              <a:rPr lang="en-US"/>
              <a:pPr/>
              <a:t>‹#›</a:t>
            </a:fld>
            <a:endParaRPr lang="en-US"/>
          </a:p>
        </p:txBody>
      </p:sp>
    </p:spTree>
    <p:extLst>
      <p:ext uri="{BB962C8B-B14F-4D97-AF65-F5344CB8AC3E}">
        <p14:creationId xmlns:p14="http://schemas.microsoft.com/office/powerpoint/2010/main" val="422112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D4D5B72-1952-48F5-8470-AB05FB94D489}" type="slidenum">
              <a:rPr lang="en-US"/>
              <a:pPr/>
              <a:t>‹#›</a:t>
            </a:fld>
            <a:endParaRPr lang="en-US"/>
          </a:p>
        </p:txBody>
      </p:sp>
    </p:spTree>
    <p:extLst>
      <p:ext uri="{BB962C8B-B14F-4D97-AF65-F5344CB8AC3E}">
        <p14:creationId xmlns:p14="http://schemas.microsoft.com/office/powerpoint/2010/main" val="1511238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112828-B590-4FE9-A659-F70E029BC338}" type="slidenum">
              <a:rPr lang="en-US"/>
              <a:pPr/>
              <a:t>‹#›</a:t>
            </a:fld>
            <a:endParaRPr lang="en-US"/>
          </a:p>
        </p:txBody>
      </p:sp>
    </p:spTree>
    <p:extLst>
      <p:ext uri="{BB962C8B-B14F-4D97-AF65-F5344CB8AC3E}">
        <p14:creationId xmlns:p14="http://schemas.microsoft.com/office/powerpoint/2010/main" val="257463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alpha val="60000"/>
          </a:schemeClr>
        </a:solidFill>
        <a:effectLst/>
      </p:bgPr>
    </p:bg>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54307"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430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endParaRPr lang="en-US"/>
          </a:p>
        </p:txBody>
      </p:sp>
      <p:sp>
        <p:nvSpPr>
          <p:cNvPr id="35430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endParaRPr lang="en-US"/>
          </a:p>
        </p:txBody>
      </p:sp>
      <p:sp>
        <p:nvSpPr>
          <p:cNvPr id="35431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AE1E627A-7E0D-4E54-87F9-74DAB094553C}" type="slidenum">
              <a:rPr lang="en-US"/>
              <a:pPr/>
              <a:t>‹#›</a:t>
            </a:fld>
            <a:endParaRPr lang="en-US"/>
          </a:p>
        </p:txBody>
      </p:sp>
      <p:grpSp>
        <p:nvGrpSpPr>
          <p:cNvPr id="354329" name="Group 25"/>
          <p:cNvGrpSpPr>
            <a:grpSpLocks/>
          </p:cNvGrpSpPr>
          <p:nvPr/>
        </p:nvGrpSpPr>
        <p:grpSpPr bwMode="auto">
          <a:xfrm>
            <a:off x="279400" y="152400"/>
            <a:ext cx="8686800" cy="1600200"/>
            <a:chOff x="176" y="96"/>
            <a:chExt cx="5472" cy="1008"/>
          </a:xfrm>
        </p:grpSpPr>
        <p:sp>
          <p:nvSpPr>
            <p:cNvPr id="354311" name="Line 7"/>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endParaRPr lang="en-US"/>
            </a:p>
          </p:txBody>
        </p:sp>
        <p:sp>
          <p:nvSpPr>
            <p:cNvPr id="354312" name="Rectangle 8"/>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3" name="Rectangle 9"/>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4314" name="Rectangle 10"/>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5" name="Rectangle 11"/>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11661609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469900" indent="-469900" algn="l" rtl="0" eaLnBrk="1" fontAlgn="base" hangingPunct="1">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4674"/>
            <a:ext cx="7696200" cy="1754326"/>
          </a:xfrm>
        </p:spPr>
        <p:txBody>
          <a:bodyPr>
            <a:spAutoFit/>
          </a:bodyPr>
          <a:lstStyle/>
          <a:p>
            <a:pPr algn="ctr"/>
            <a:r>
              <a:rPr lang="en-US" dirty="0">
                <a:effectLst>
                  <a:outerShdw blurRad="38100" dist="38100" dir="2700000" algn="tl">
                    <a:srgbClr val="000000">
                      <a:alpha val="43137"/>
                    </a:srgbClr>
                  </a:outerShdw>
                </a:effectLst>
                <a:latin typeface="Segoe UI Semibold" pitchFamily="34" charset="0"/>
                <a:cs typeface="Segoe UI Semibold" pitchFamily="34" charset="0"/>
              </a:rPr>
              <a:t>God Does Not Forsake His Saints</a:t>
            </a:r>
          </a:p>
        </p:txBody>
      </p:sp>
      <p:sp>
        <p:nvSpPr>
          <p:cNvPr id="3" name="Subtitle 2"/>
          <p:cNvSpPr>
            <a:spLocks noGrp="1"/>
          </p:cNvSpPr>
          <p:nvPr>
            <p:ph type="subTitle" idx="1"/>
          </p:nvPr>
        </p:nvSpPr>
        <p:spPr>
          <a:xfrm>
            <a:off x="762000" y="3765550"/>
            <a:ext cx="7696200" cy="646331"/>
          </a:xfrm>
        </p:spPr>
        <p:txBody>
          <a:bodyPr>
            <a:spAutoFit/>
          </a:bodyPr>
          <a:lstStyle/>
          <a:p>
            <a:pPr algn="ctr"/>
            <a:r>
              <a:rPr lang="en-US" sz="3600" dirty="0">
                <a:latin typeface="Segoe UI" pitchFamily="34" charset="0"/>
                <a:cs typeface="Segoe UI" pitchFamily="34" charset="0"/>
              </a:rPr>
              <a:t>Psalms 37:1-9</a:t>
            </a:r>
          </a:p>
        </p:txBody>
      </p:sp>
      <p:sp>
        <p:nvSpPr>
          <p:cNvPr id="4" name="TextBox 3">
            <a:extLst>
              <a:ext uri="{FF2B5EF4-FFF2-40B4-BE49-F238E27FC236}">
                <a16:creationId xmlns:a16="http://schemas.microsoft.com/office/drawing/2014/main" id="{0AF7D3F5-F19D-70A8-70F4-75FC8D709CD6}"/>
              </a:ext>
            </a:extLst>
          </p:cNvPr>
          <p:cNvSpPr txBox="1"/>
          <p:nvPr/>
        </p:nvSpPr>
        <p:spPr>
          <a:xfrm>
            <a:off x="1958143" y="1035050"/>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rgbClr val="660000"/>
                </a:solidFill>
                <a:effectLst>
                  <a:outerShdw blurRad="38100" dist="38100" dir="2700000" algn="tl">
                    <a:srgbClr val="000000"/>
                  </a:outerShdw>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solidFill>
                <a:srgbClr val="660000"/>
              </a:solidFill>
              <a:effectLst/>
              <a:uLnTx/>
              <a:uFillTx/>
              <a:latin typeface="Times New Roman"/>
              <a:ea typeface="+mn-ea"/>
              <a:cs typeface="+mn-cs"/>
            </a:endParaRPr>
          </a:p>
        </p:txBody>
      </p:sp>
      <p:sp>
        <p:nvSpPr>
          <p:cNvPr id="5" name="TextBox 4">
            <a:extLst>
              <a:ext uri="{FF2B5EF4-FFF2-40B4-BE49-F238E27FC236}">
                <a16:creationId xmlns:a16="http://schemas.microsoft.com/office/drawing/2014/main" id="{BCF9C57B-7E8A-6CD0-95B6-D94FBE28B2EB}"/>
              </a:ext>
            </a:extLst>
          </p:cNvPr>
          <p:cNvSpPr txBox="1"/>
          <p:nvPr/>
        </p:nvSpPr>
        <p:spPr>
          <a:xfrm>
            <a:off x="3095337" y="5162556"/>
            <a:ext cx="297549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dirty="0">
                <a:solidFill>
                  <a:srgbClr val="660000"/>
                </a:solidFill>
                <a:latin typeface="Arial" panose="020B0604020202020204" pitchFamily="34" charset="0"/>
                <a:cs typeface="Arial" panose="020B0604020202020204" pitchFamily="34" charset="0"/>
              </a:rPr>
              <a:t>November 20</a:t>
            </a:r>
            <a:r>
              <a:rPr kumimoji="0" lang="en-US" sz="2400" b="1" i="0" u="none" strike="noStrike" kern="1200" cap="none" spc="0" normalizeH="0" baseline="0" noProof="0" dirty="0">
                <a:ln>
                  <a:noFill/>
                </a:ln>
                <a:solidFill>
                  <a:srgbClr val="660000"/>
                </a:solidFill>
                <a:effectLst/>
                <a:uLnTx/>
                <a:uFillTx/>
                <a:latin typeface="Arial" panose="020B0604020202020204" pitchFamily="34" charset="0"/>
                <a:ea typeface="+mn-ea"/>
                <a:cs typeface="Arial" panose="020B0604020202020204" pitchFamily="34" charset="0"/>
              </a:rPr>
              <a:t>,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88AAB-DF55-D0C5-CFAF-EFF53F0F07B6}"/>
              </a:ext>
            </a:extLst>
          </p:cNvPr>
          <p:cNvSpPr>
            <a:spLocks noGrp="1"/>
          </p:cNvSpPr>
          <p:nvPr>
            <p:ph type="title"/>
          </p:nvPr>
        </p:nvSpPr>
        <p:spPr/>
        <p:txBody>
          <a:bodyPr/>
          <a:lstStyle/>
          <a:p>
            <a:r>
              <a:rPr lang="en-US" dirty="0"/>
              <a:t>Daleth – Verse 7</a:t>
            </a:r>
          </a:p>
        </p:txBody>
      </p:sp>
      <p:sp>
        <p:nvSpPr>
          <p:cNvPr id="3" name="Content Placeholder 2">
            <a:extLst>
              <a:ext uri="{FF2B5EF4-FFF2-40B4-BE49-F238E27FC236}">
                <a16:creationId xmlns:a16="http://schemas.microsoft.com/office/drawing/2014/main" id="{45DBA6FB-3E65-C377-0D79-CBCB8047B005}"/>
              </a:ext>
            </a:extLst>
          </p:cNvPr>
          <p:cNvSpPr>
            <a:spLocks noGrp="1"/>
          </p:cNvSpPr>
          <p:nvPr>
            <p:ph idx="1"/>
          </p:nvPr>
        </p:nvSpPr>
        <p:spPr>
          <a:xfrm>
            <a:off x="457200" y="1828800"/>
            <a:ext cx="8229600" cy="3416320"/>
          </a:xfrm>
        </p:spPr>
        <p:txBody>
          <a:bodyPr>
            <a:spAutoFit/>
          </a:bodyPr>
          <a:lstStyle/>
          <a:p>
            <a:r>
              <a:rPr lang="en-US" dirty="0"/>
              <a:t>“Be still … wait patiently …”</a:t>
            </a:r>
          </a:p>
          <a:p>
            <a:pPr lvl="1"/>
            <a:r>
              <a:rPr lang="en-US" sz="3200" dirty="0"/>
              <a:t>“… wait quietly for the salvation …” (Lamentations 3:25-26)</a:t>
            </a:r>
          </a:p>
          <a:p>
            <a:pPr lvl="1"/>
            <a:r>
              <a:rPr lang="en-US" sz="3200" dirty="0"/>
              <a:t>“… Be still, and know that I am God” (Psalms 46:10-11)</a:t>
            </a:r>
          </a:p>
          <a:p>
            <a:r>
              <a:rPr lang="en-US" sz="3600" dirty="0"/>
              <a:t>Compare Mark 4:39, “Peace! Be still!”</a:t>
            </a:r>
          </a:p>
        </p:txBody>
      </p:sp>
      <p:sp>
        <p:nvSpPr>
          <p:cNvPr id="4" name="Slide Number Placeholder 3">
            <a:extLst>
              <a:ext uri="{FF2B5EF4-FFF2-40B4-BE49-F238E27FC236}">
                <a16:creationId xmlns:a16="http://schemas.microsoft.com/office/drawing/2014/main" id="{DD3AEAE3-1557-51BD-021D-68DBE0650DCD}"/>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834257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88AAB-DF55-D0C5-CFAF-EFF53F0F07B6}"/>
              </a:ext>
            </a:extLst>
          </p:cNvPr>
          <p:cNvSpPr>
            <a:spLocks noGrp="1"/>
          </p:cNvSpPr>
          <p:nvPr>
            <p:ph type="title"/>
          </p:nvPr>
        </p:nvSpPr>
        <p:spPr/>
        <p:txBody>
          <a:bodyPr/>
          <a:lstStyle/>
          <a:p>
            <a:r>
              <a:rPr lang="en-US" dirty="0"/>
              <a:t>He – Verses 8-9</a:t>
            </a:r>
          </a:p>
        </p:txBody>
      </p:sp>
      <p:sp>
        <p:nvSpPr>
          <p:cNvPr id="3" name="Content Placeholder 2">
            <a:extLst>
              <a:ext uri="{FF2B5EF4-FFF2-40B4-BE49-F238E27FC236}">
                <a16:creationId xmlns:a16="http://schemas.microsoft.com/office/drawing/2014/main" id="{45DBA6FB-3E65-C377-0D79-CBCB8047B005}"/>
              </a:ext>
            </a:extLst>
          </p:cNvPr>
          <p:cNvSpPr>
            <a:spLocks noGrp="1"/>
          </p:cNvSpPr>
          <p:nvPr>
            <p:ph idx="1"/>
          </p:nvPr>
        </p:nvSpPr>
        <p:spPr>
          <a:xfrm>
            <a:off x="457200" y="1828800"/>
            <a:ext cx="8229600" cy="2751522"/>
          </a:xfrm>
        </p:spPr>
        <p:txBody>
          <a:bodyPr>
            <a:spAutoFit/>
          </a:bodyPr>
          <a:lstStyle/>
          <a:p>
            <a:r>
              <a:rPr lang="en-US" dirty="0"/>
              <a:t>“Refrain from anger … wrath”</a:t>
            </a:r>
          </a:p>
          <a:p>
            <a:pPr lvl="1"/>
            <a:r>
              <a:rPr lang="en-US" sz="3200" dirty="0"/>
              <a:t>“… wrath and anger … be put away” (Ephesians 4:31-32)</a:t>
            </a:r>
          </a:p>
          <a:p>
            <a:pPr lvl="1"/>
            <a:r>
              <a:rPr lang="en-US" sz="3200" dirty="0"/>
              <a:t>“… put them all away: anger, wrath …” (Colossians 3:8-10)</a:t>
            </a:r>
            <a:endParaRPr lang="en-US" sz="3600" dirty="0"/>
          </a:p>
        </p:txBody>
      </p:sp>
      <p:sp>
        <p:nvSpPr>
          <p:cNvPr id="4" name="Slide Number Placeholder 3">
            <a:extLst>
              <a:ext uri="{FF2B5EF4-FFF2-40B4-BE49-F238E27FC236}">
                <a16:creationId xmlns:a16="http://schemas.microsoft.com/office/drawing/2014/main" id="{DD3AEAE3-1557-51BD-021D-68DBE0650DCD}"/>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117587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AB54-B15C-A288-CE2F-30DF0FD0EE14}"/>
              </a:ext>
            </a:extLst>
          </p:cNvPr>
          <p:cNvSpPr>
            <a:spLocks noGrp="1"/>
          </p:cNvSpPr>
          <p:nvPr>
            <p:ph type="title"/>
          </p:nvPr>
        </p:nvSpPr>
        <p:spPr>
          <a:xfrm>
            <a:off x="457200" y="906959"/>
            <a:ext cx="8229600" cy="769441"/>
          </a:xfrm>
        </p:spPr>
        <p:txBody>
          <a:bodyPr>
            <a:spAutoFit/>
          </a:bodyPr>
          <a:lstStyle/>
          <a:p>
            <a:r>
              <a:rPr lang="en-US" dirty="0"/>
              <a:t>Introduction</a:t>
            </a:r>
          </a:p>
        </p:txBody>
      </p:sp>
      <p:sp>
        <p:nvSpPr>
          <p:cNvPr id="3" name="Content Placeholder 2">
            <a:extLst>
              <a:ext uri="{FF2B5EF4-FFF2-40B4-BE49-F238E27FC236}">
                <a16:creationId xmlns:a16="http://schemas.microsoft.com/office/drawing/2014/main" id="{F7038CE5-634E-CD22-B6EE-F5E7A33C3EA9}"/>
              </a:ext>
            </a:extLst>
          </p:cNvPr>
          <p:cNvSpPr>
            <a:spLocks noGrp="1"/>
          </p:cNvSpPr>
          <p:nvPr>
            <p:ph idx="1"/>
          </p:nvPr>
        </p:nvSpPr>
        <p:spPr/>
        <p:txBody>
          <a:bodyPr>
            <a:spAutoFit/>
          </a:bodyPr>
          <a:lstStyle/>
          <a:p>
            <a:r>
              <a:rPr lang="en-US" dirty="0"/>
              <a:t>This is an acrostic psalm</a:t>
            </a:r>
          </a:p>
          <a:p>
            <a:pPr lvl="1"/>
            <a:r>
              <a:rPr lang="en-US" dirty="0"/>
              <a:t>All 22 letters of the Hebrew alphabet are used as the first character in each section</a:t>
            </a:r>
          </a:p>
          <a:p>
            <a:pPr lvl="1"/>
            <a:r>
              <a:rPr lang="en-US" dirty="0"/>
              <a:t>In verses 1-9 the sections are:</a:t>
            </a:r>
          </a:p>
          <a:p>
            <a:pPr lvl="2"/>
            <a:r>
              <a:rPr lang="en-US" dirty="0"/>
              <a:t>Aleph – Verses 1-2, “Fret not …”</a:t>
            </a:r>
          </a:p>
          <a:p>
            <a:pPr lvl="2"/>
            <a:r>
              <a:rPr lang="en-US" dirty="0"/>
              <a:t>Beth – Verses 3-4, “Trust … Delight …”</a:t>
            </a:r>
          </a:p>
          <a:p>
            <a:pPr lvl="2"/>
            <a:r>
              <a:rPr lang="en-US" dirty="0"/>
              <a:t>Gimel – Verses 5-6, “Commit …”</a:t>
            </a:r>
          </a:p>
          <a:p>
            <a:pPr lvl="2"/>
            <a:r>
              <a:rPr lang="en-US" dirty="0"/>
              <a:t>Daleth – Verse 7, “Be still … wait patiently …”</a:t>
            </a:r>
          </a:p>
          <a:p>
            <a:pPr lvl="2"/>
            <a:r>
              <a:rPr lang="en-US" dirty="0"/>
              <a:t>He – Verses 8-9, “Refrain from anger …”</a:t>
            </a:r>
          </a:p>
        </p:txBody>
      </p:sp>
      <p:sp>
        <p:nvSpPr>
          <p:cNvPr id="4" name="Slide Number Placeholder 3">
            <a:extLst>
              <a:ext uri="{FF2B5EF4-FFF2-40B4-BE49-F238E27FC236}">
                <a16:creationId xmlns:a16="http://schemas.microsoft.com/office/drawing/2014/main" id="{82925B63-37F5-5B1A-464F-B7016A28740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80499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AB54-B15C-A288-CE2F-30DF0FD0EE14}"/>
              </a:ext>
            </a:extLst>
          </p:cNvPr>
          <p:cNvSpPr>
            <a:spLocks noGrp="1"/>
          </p:cNvSpPr>
          <p:nvPr>
            <p:ph type="title"/>
          </p:nvPr>
        </p:nvSpPr>
        <p:spPr>
          <a:xfrm>
            <a:off x="457200" y="906959"/>
            <a:ext cx="8229600" cy="769441"/>
          </a:xfrm>
        </p:spPr>
        <p:txBody>
          <a:bodyPr>
            <a:spAutoFit/>
          </a:bodyPr>
          <a:lstStyle/>
          <a:p>
            <a:r>
              <a:rPr lang="en-US" dirty="0"/>
              <a:t>Introduction</a:t>
            </a:r>
          </a:p>
        </p:txBody>
      </p:sp>
      <p:sp>
        <p:nvSpPr>
          <p:cNvPr id="3" name="Content Placeholder 2">
            <a:extLst>
              <a:ext uri="{FF2B5EF4-FFF2-40B4-BE49-F238E27FC236}">
                <a16:creationId xmlns:a16="http://schemas.microsoft.com/office/drawing/2014/main" id="{F7038CE5-634E-CD22-B6EE-F5E7A33C3EA9}"/>
              </a:ext>
            </a:extLst>
          </p:cNvPr>
          <p:cNvSpPr>
            <a:spLocks noGrp="1"/>
          </p:cNvSpPr>
          <p:nvPr>
            <p:ph idx="1"/>
          </p:nvPr>
        </p:nvSpPr>
        <p:spPr>
          <a:xfrm>
            <a:off x="457200" y="1828800"/>
            <a:ext cx="8229600" cy="4869025"/>
          </a:xfrm>
        </p:spPr>
        <p:txBody>
          <a:bodyPr>
            <a:spAutoFit/>
          </a:bodyPr>
          <a:lstStyle/>
          <a:p>
            <a:r>
              <a:rPr lang="en-US" dirty="0"/>
              <a:t>The nine acrostic psalms:</a:t>
            </a:r>
          </a:p>
          <a:p>
            <a:pPr lvl="1"/>
            <a:r>
              <a:rPr lang="en-US" dirty="0"/>
              <a:t>9, 10, 25, 34, 37, 111, 112, 119, 145</a:t>
            </a:r>
          </a:p>
          <a:p>
            <a:r>
              <a:rPr lang="en-US" dirty="0"/>
              <a:t>There are acrostics also in:</a:t>
            </a:r>
          </a:p>
          <a:p>
            <a:pPr lvl="1"/>
            <a:r>
              <a:rPr lang="en-US" dirty="0"/>
              <a:t>Proverbs 31:10-31</a:t>
            </a:r>
          </a:p>
          <a:p>
            <a:pPr lvl="1"/>
            <a:r>
              <a:rPr lang="en-US" dirty="0"/>
              <a:t>Lamentations</a:t>
            </a:r>
          </a:p>
          <a:p>
            <a:pPr lvl="1"/>
            <a:r>
              <a:rPr lang="en-US" dirty="0"/>
              <a:t>Nahum 1:2-8</a:t>
            </a:r>
          </a:p>
          <a:p>
            <a:r>
              <a:rPr lang="en-US" dirty="0"/>
              <a:t>Why acrostics?</a:t>
            </a:r>
          </a:p>
          <a:p>
            <a:pPr lvl="1"/>
            <a:r>
              <a:rPr lang="en-US" dirty="0"/>
              <a:t>Perhaps a sense of completeness (i.e. – A to Z)</a:t>
            </a:r>
          </a:p>
          <a:p>
            <a:pPr lvl="1"/>
            <a:r>
              <a:rPr lang="en-US" dirty="0"/>
              <a:t>Perhaps to assist in memorization</a:t>
            </a:r>
          </a:p>
        </p:txBody>
      </p:sp>
      <p:sp>
        <p:nvSpPr>
          <p:cNvPr id="4" name="Slide Number Placeholder 3">
            <a:extLst>
              <a:ext uri="{FF2B5EF4-FFF2-40B4-BE49-F238E27FC236}">
                <a16:creationId xmlns:a16="http://schemas.microsoft.com/office/drawing/2014/main" id="{82925B63-37F5-5B1A-464F-B7016A28740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185772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88AAB-DF55-D0C5-CFAF-EFF53F0F07B6}"/>
              </a:ext>
            </a:extLst>
          </p:cNvPr>
          <p:cNvSpPr>
            <a:spLocks noGrp="1"/>
          </p:cNvSpPr>
          <p:nvPr>
            <p:ph type="title"/>
          </p:nvPr>
        </p:nvSpPr>
        <p:spPr/>
        <p:txBody>
          <a:bodyPr/>
          <a:lstStyle/>
          <a:p>
            <a:r>
              <a:rPr lang="en-US" dirty="0"/>
              <a:t>Aleph – Verses 1-2</a:t>
            </a:r>
          </a:p>
        </p:txBody>
      </p:sp>
      <p:sp>
        <p:nvSpPr>
          <p:cNvPr id="3" name="Content Placeholder 2">
            <a:extLst>
              <a:ext uri="{FF2B5EF4-FFF2-40B4-BE49-F238E27FC236}">
                <a16:creationId xmlns:a16="http://schemas.microsoft.com/office/drawing/2014/main" id="{45DBA6FB-3E65-C377-0D79-CBCB8047B005}"/>
              </a:ext>
            </a:extLst>
          </p:cNvPr>
          <p:cNvSpPr>
            <a:spLocks noGrp="1"/>
          </p:cNvSpPr>
          <p:nvPr>
            <p:ph idx="1"/>
          </p:nvPr>
        </p:nvSpPr>
        <p:spPr>
          <a:xfrm>
            <a:off x="132202" y="1806766"/>
            <a:ext cx="8879596" cy="5016758"/>
          </a:xfrm>
        </p:spPr>
        <p:txBody>
          <a:bodyPr wrap="square">
            <a:spAutoFit/>
          </a:bodyPr>
          <a:lstStyle/>
          <a:p>
            <a:pPr>
              <a:spcBef>
                <a:spcPts val="0"/>
              </a:spcBef>
            </a:pPr>
            <a:r>
              <a:rPr lang="en-US" dirty="0"/>
              <a:t>“Fret not …”</a:t>
            </a:r>
          </a:p>
          <a:p>
            <a:pPr lvl="1">
              <a:spcBef>
                <a:spcPts val="0"/>
              </a:spcBef>
            </a:pPr>
            <a:r>
              <a:rPr lang="en-US" sz="3200" dirty="0"/>
              <a:t>“Burn with vexation”</a:t>
            </a:r>
          </a:p>
          <a:p>
            <a:pPr lvl="1">
              <a:spcBef>
                <a:spcPts val="0"/>
              </a:spcBef>
            </a:pPr>
            <a:r>
              <a:rPr lang="en-US" sz="3200" dirty="0"/>
              <a:t>“Be incensed”</a:t>
            </a:r>
          </a:p>
          <a:p>
            <a:pPr lvl="1">
              <a:spcBef>
                <a:spcPts val="0"/>
              </a:spcBef>
            </a:pPr>
            <a:r>
              <a:rPr lang="en-US" sz="3200" dirty="0"/>
              <a:t>God’s anger</a:t>
            </a:r>
          </a:p>
          <a:p>
            <a:pPr lvl="2">
              <a:spcBef>
                <a:spcPts val="0"/>
              </a:spcBef>
            </a:pPr>
            <a:r>
              <a:rPr lang="en-US" sz="3200" dirty="0"/>
              <a:t>“… speak to them in his wrath …”</a:t>
            </a:r>
            <a:br>
              <a:rPr lang="en-US" sz="3200" dirty="0"/>
            </a:br>
            <a:r>
              <a:rPr lang="en-US" sz="3200" dirty="0"/>
              <a:t>(Psalms 2:4-6)</a:t>
            </a:r>
          </a:p>
          <a:p>
            <a:pPr lvl="2">
              <a:spcBef>
                <a:spcPts val="0"/>
              </a:spcBef>
            </a:pPr>
            <a:r>
              <a:rPr lang="en-US" sz="3200" dirty="0"/>
              <a:t>“… because he was angry.” (Psalms 18:7)</a:t>
            </a:r>
          </a:p>
          <a:p>
            <a:pPr lvl="1">
              <a:spcBef>
                <a:spcPts val="0"/>
              </a:spcBef>
            </a:pPr>
            <a:r>
              <a:rPr lang="en-US" sz="3200" dirty="0"/>
              <a:t>Anger of the unrighteous</a:t>
            </a:r>
          </a:p>
          <a:p>
            <a:pPr lvl="2">
              <a:spcBef>
                <a:spcPts val="0"/>
              </a:spcBef>
            </a:pPr>
            <a:r>
              <a:rPr lang="en-US" sz="3200" dirty="0"/>
              <a:t>“… their anger was kindled against us” (Psalms 124:1-3)</a:t>
            </a:r>
          </a:p>
        </p:txBody>
      </p:sp>
      <p:sp>
        <p:nvSpPr>
          <p:cNvPr id="4" name="Slide Number Placeholder 3">
            <a:extLst>
              <a:ext uri="{FF2B5EF4-FFF2-40B4-BE49-F238E27FC236}">
                <a16:creationId xmlns:a16="http://schemas.microsoft.com/office/drawing/2014/main" id="{DD3AEAE3-1557-51BD-021D-68DBE0650DCD}"/>
              </a:ext>
            </a:extLst>
          </p:cNvPr>
          <p:cNvSpPr>
            <a:spLocks noGrp="1"/>
          </p:cNvSpPr>
          <p:nvPr>
            <p:ph type="sldNum" sz="quarter" idx="12"/>
          </p:nvPr>
        </p:nvSpPr>
        <p:spPr/>
        <p:txBody>
          <a:bodyPr/>
          <a:lstStyle/>
          <a:p>
            <a:fld id="{A9C56EAC-D8AB-4697-843D-4B97ABDAD91E}" type="slidenum">
              <a:rPr lang="en-US" smtClean="0"/>
              <a:pPr/>
              <a:t>4</a:t>
            </a:fld>
            <a:endParaRPr lang="en-US"/>
          </a:p>
        </p:txBody>
      </p:sp>
    </p:spTree>
    <p:extLst>
      <p:ext uri="{BB962C8B-B14F-4D97-AF65-F5344CB8AC3E}">
        <p14:creationId xmlns:p14="http://schemas.microsoft.com/office/powerpoint/2010/main" val="1156156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88AAB-DF55-D0C5-CFAF-EFF53F0F07B6}"/>
              </a:ext>
            </a:extLst>
          </p:cNvPr>
          <p:cNvSpPr>
            <a:spLocks noGrp="1"/>
          </p:cNvSpPr>
          <p:nvPr>
            <p:ph type="title"/>
          </p:nvPr>
        </p:nvSpPr>
        <p:spPr/>
        <p:txBody>
          <a:bodyPr/>
          <a:lstStyle/>
          <a:p>
            <a:r>
              <a:rPr lang="en-US" dirty="0"/>
              <a:t>Aleph – Verses 1-2</a:t>
            </a:r>
          </a:p>
        </p:txBody>
      </p:sp>
      <p:sp>
        <p:nvSpPr>
          <p:cNvPr id="3" name="Content Placeholder 2">
            <a:extLst>
              <a:ext uri="{FF2B5EF4-FFF2-40B4-BE49-F238E27FC236}">
                <a16:creationId xmlns:a16="http://schemas.microsoft.com/office/drawing/2014/main" id="{45DBA6FB-3E65-C377-0D79-CBCB8047B005}"/>
              </a:ext>
            </a:extLst>
          </p:cNvPr>
          <p:cNvSpPr>
            <a:spLocks noGrp="1"/>
          </p:cNvSpPr>
          <p:nvPr>
            <p:ph idx="1"/>
          </p:nvPr>
        </p:nvSpPr>
        <p:spPr>
          <a:xfrm>
            <a:off x="457200" y="1828800"/>
            <a:ext cx="8229600" cy="3342453"/>
          </a:xfrm>
        </p:spPr>
        <p:txBody>
          <a:bodyPr>
            <a:spAutoFit/>
          </a:bodyPr>
          <a:lstStyle/>
          <a:p>
            <a:r>
              <a:rPr lang="en-US" dirty="0"/>
              <a:t>“… they will soon fade …”</a:t>
            </a:r>
          </a:p>
          <a:p>
            <a:pPr lvl="1"/>
            <a:r>
              <a:rPr lang="en-US" sz="3200" dirty="0"/>
              <a:t>“… they are doomed to destruction …”</a:t>
            </a:r>
            <a:br>
              <a:rPr lang="en-US" sz="3200" dirty="0"/>
            </a:br>
            <a:r>
              <a:rPr lang="en-US" sz="3200" dirty="0"/>
              <a:t>(Psalms 92:7-8)</a:t>
            </a:r>
          </a:p>
          <a:p>
            <a:pPr lvl="1"/>
            <a:r>
              <a:rPr lang="en-US" sz="3200" dirty="0"/>
              <a:t>“… destroyed in a moment” (Psalms 73:19)</a:t>
            </a:r>
          </a:p>
          <a:p>
            <a:pPr lvl="1"/>
            <a:r>
              <a:rPr lang="en-US" sz="3200" dirty="0"/>
              <a:t>See also: Verses 9-10, 15, 17, 20, 28, 36, 38</a:t>
            </a:r>
          </a:p>
        </p:txBody>
      </p:sp>
      <p:sp>
        <p:nvSpPr>
          <p:cNvPr id="4" name="Slide Number Placeholder 3">
            <a:extLst>
              <a:ext uri="{FF2B5EF4-FFF2-40B4-BE49-F238E27FC236}">
                <a16:creationId xmlns:a16="http://schemas.microsoft.com/office/drawing/2014/main" id="{DD3AEAE3-1557-51BD-021D-68DBE0650DCD}"/>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637345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88AAB-DF55-D0C5-CFAF-EFF53F0F07B6}"/>
              </a:ext>
            </a:extLst>
          </p:cNvPr>
          <p:cNvSpPr>
            <a:spLocks noGrp="1"/>
          </p:cNvSpPr>
          <p:nvPr>
            <p:ph type="title"/>
          </p:nvPr>
        </p:nvSpPr>
        <p:spPr/>
        <p:txBody>
          <a:bodyPr/>
          <a:lstStyle/>
          <a:p>
            <a:r>
              <a:rPr lang="en-US" dirty="0"/>
              <a:t>Beth – Verses 3-4</a:t>
            </a:r>
          </a:p>
        </p:txBody>
      </p:sp>
      <p:sp>
        <p:nvSpPr>
          <p:cNvPr id="3" name="Content Placeholder 2">
            <a:extLst>
              <a:ext uri="{FF2B5EF4-FFF2-40B4-BE49-F238E27FC236}">
                <a16:creationId xmlns:a16="http://schemas.microsoft.com/office/drawing/2014/main" id="{45DBA6FB-3E65-C377-0D79-CBCB8047B005}"/>
              </a:ext>
            </a:extLst>
          </p:cNvPr>
          <p:cNvSpPr>
            <a:spLocks noGrp="1"/>
          </p:cNvSpPr>
          <p:nvPr>
            <p:ph idx="1"/>
          </p:nvPr>
        </p:nvSpPr>
        <p:spPr>
          <a:xfrm>
            <a:off x="457200" y="1828800"/>
            <a:ext cx="8229600" cy="5016758"/>
          </a:xfrm>
        </p:spPr>
        <p:txBody>
          <a:bodyPr>
            <a:spAutoFit/>
          </a:bodyPr>
          <a:lstStyle/>
          <a:p>
            <a:r>
              <a:rPr lang="en-US" dirty="0"/>
              <a:t>“Trust in the Lord …”</a:t>
            </a:r>
          </a:p>
          <a:p>
            <a:pPr lvl="1"/>
            <a:r>
              <a:rPr lang="en-US" sz="3200" dirty="0"/>
              <a:t>“… put their trust in you …” (Psalms 9:10)</a:t>
            </a:r>
          </a:p>
          <a:p>
            <a:pPr lvl="1"/>
            <a:r>
              <a:rPr lang="en-US" sz="3200" dirty="0"/>
              <a:t>“Blessed is the man …” (Psalms 40:4)</a:t>
            </a:r>
          </a:p>
          <a:p>
            <a:pPr lvl="1"/>
            <a:r>
              <a:rPr lang="en-US" sz="3200" dirty="0"/>
              <a:t>“Cast your burden on the Lord …”</a:t>
            </a:r>
            <a:br>
              <a:rPr lang="en-US" sz="3200" dirty="0"/>
            </a:br>
            <a:r>
              <a:rPr lang="en-US" sz="3200" dirty="0"/>
              <a:t>(Psalms 55:22-23)</a:t>
            </a:r>
          </a:p>
          <a:p>
            <a:pPr lvl="1"/>
            <a:r>
              <a:rPr lang="en-US" sz="3200" dirty="0"/>
              <a:t>“The Lord is on my side …”</a:t>
            </a:r>
            <a:br>
              <a:rPr lang="en-US" sz="3200" dirty="0"/>
            </a:br>
            <a:r>
              <a:rPr lang="en-US" sz="3200" dirty="0"/>
              <a:t>(Psalms 118:6)</a:t>
            </a:r>
          </a:p>
          <a:p>
            <a:pPr lvl="2"/>
            <a:r>
              <a:rPr lang="en-US" sz="3200" dirty="0"/>
              <a:t>cf. Hebrews 13:6, “So we can confidently say …”</a:t>
            </a:r>
          </a:p>
        </p:txBody>
      </p:sp>
      <p:sp>
        <p:nvSpPr>
          <p:cNvPr id="4" name="Slide Number Placeholder 3">
            <a:extLst>
              <a:ext uri="{FF2B5EF4-FFF2-40B4-BE49-F238E27FC236}">
                <a16:creationId xmlns:a16="http://schemas.microsoft.com/office/drawing/2014/main" id="{DD3AEAE3-1557-51BD-021D-68DBE0650DCD}"/>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88991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88AAB-DF55-D0C5-CFAF-EFF53F0F07B6}"/>
              </a:ext>
            </a:extLst>
          </p:cNvPr>
          <p:cNvSpPr>
            <a:spLocks noGrp="1"/>
          </p:cNvSpPr>
          <p:nvPr>
            <p:ph type="title"/>
          </p:nvPr>
        </p:nvSpPr>
        <p:spPr/>
        <p:txBody>
          <a:bodyPr/>
          <a:lstStyle/>
          <a:p>
            <a:r>
              <a:rPr lang="en-US" dirty="0"/>
              <a:t>Beth – Verses 3-4</a:t>
            </a:r>
          </a:p>
        </p:txBody>
      </p:sp>
      <p:sp>
        <p:nvSpPr>
          <p:cNvPr id="3" name="Content Placeholder 2">
            <a:extLst>
              <a:ext uri="{FF2B5EF4-FFF2-40B4-BE49-F238E27FC236}">
                <a16:creationId xmlns:a16="http://schemas.microsoft.com/office/drawing/2014/main" id="{45DBA6FB-3E65-C377-0D79-CBCB8047B005}"/>
              </a:ext>
            </a:extLst>
          </p:cNvPr>
          <p:cNvSpPr>
            <a:spLocks noGrp="1"/>
          </p:cNvSpPr>
          <p:nvPr>
            <p:ph idx="1"/>
          </p:nvPr>
        </p:nvSpPr>
        <p:spPr>
          <a:xfrm>
            <a:off x="457200" y="1828800"/>
            <a:ext cx="8229600" cy="2259080"/>
          </a:xfrm>
        </p:spPr>
        <p:txBody>
          <a:bodyPr>
            <a:spAutoFit/>
          </a:bodyPr>
          <a:lstStyle/>
          <a:p>
            <a:r>
              <a:rPr lang="en-US" dirty="0"/>
              <a:t>“Delight yourself in the Lord …”</a:t>
            </a:r>
          </a:p>
          <a:p>
            <a:pPr lvl="1"/>
            <a:r>
              <a:rPr lang="en-US" sz="3200" dirty="0"/>
              <a:t>“… you shall take delight in the Lord” (Isaiah 58:13-14)</a:t>
            </a:r>
          </a:p>
          <a:p>
            <a:pPr lvl="1"/>
            <a:r>
              <a:rPr lang="en-US" sz="3200" dirty="0"/>
              <a:t>“… abide in me” (John 15:7-8)</a:t>
            </a:r>
          </a:p>
        </p:txBody>
      </p:sp>
      <p:sp>
        <p:nvSpPr>
          <p:cNvPr id="4" name="Slide Number Placeholder 3">
            <a:extLst>
              <a:ext uri="{FF2B5EF4-FFF2-40B4-BE49-F238E27FC236}">
                <a16:creationId xmlns:a16="http://schemas.microsoft.com/office/drawing/2014/main" id="{DD3AEAE3-1557-51BD-021D-68DBE0650DCD}"/>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33563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88AAB-DF55-D0C5-CFAF-EFF53F0F07B6}"/>
              </a:ext>
            </a:extLst>
          </p:cNvPr>
          <p:cNvSpPr>
            <a:spLocks noGrp="1"/>
          </p:cNvSpPr>
          <p:nvPr>
            <p:ph type="title"/>
          </p:nvPr>
        </p:nvSpPr>
        <p:spPr/>
        <p:txBody>
          <a:bodyPr/>
          <a:lstStyle/>
          <a:p>
            <a:r>
              <a:rPr lang="en-US" dirty="0"/>
              <a:t>Gimel – Verses 5-6</a:t>
            </a:r>
          </a:p>
        </p:txBody>
      </p:sp>
      <p:sp>
        <p:nvSpPr>
          <p:cNvPr id="3" name="Content Placeholder 2">
            <a:extLst>
              <a:ext uri="{FF2B5EF4-FFF2-40B4-BE49-F238E27FC236}">
                <a16:creationId xmlns:a16="http://schemas.microsoft.com/office/drawing/2014/main" id="{45DBA6FB-3E65-C377-0D79-CBCB8047B005}"/>
              </a:ext>
            </a:extLst>
          </p:cNvPr>
          <p:cNvSpPr>
            <a:spLocks noGrp="1"/>
          </p:cNvSpPr>
          <p:nvPr>
            <p:ph idx="1"/>
          </p:nvPr>
        </p:nvSpPr>
        <p:spPr>
          <a:xfrm>
            <a:off x="457200" y="1828800"/>
            <a:ext cx="8229600" cy="3342453"/>
          </a:xfrm>
        </p:spPr>
        <p:txBody>
          <a:bodyPr>
            <a:spAutoFit/>
          </a:bodyPr>
          <a:lstStyle/>
          <a:p>
            <a:r>
              <a:rPr lang="en-US" dirty="0"/>
              <a:t>“Commit your way to the Lord”</a:t>
            </a:r>
          </a:p>
          <a:p>
            <a:pPr lvl="1"/>
            <a:r>
              <a:rPr lang="en-US" sz="3200" dirty="0"/>
              <a:t>“Humble yourselves …” (I Peter 5:6-7)</a:t>
            </a:r>
          </a:p>
          <a:p>
            <a:pPr lvl="1"/>
            <a:r>
              <a:rPr lang="en-US" sz="3200" dirty="0"/>
              <a:t>“Commit your work to the Lord”</a:t>
            </a:r>
            <a:br>
              <a:rPr lang="en-US" sz="3200" dirty="0"/>
            </a:br>
            <a:r>
              <a:rPr lang="en-US" sz="3200" dirty="0"/>
              <a:t>(Proverbs 16:1-3)</a:t>
            </a:r>
          </a:p>
          <a:p>
            <a:pPr lvl="1"/>
            <a:r>
              <a:rPr lang="en-US" sz="3200" dirty="0"/>
              <a:t>“… this is the whole of man”</a:t>
            </a:r>
            <a:br>
              <a:rPr lang="en-US" sz="3200" dirty="0"/>
            </a:br>
            <a:r>
              <a:rPr lang="en-US" sz="3200" dirty="0"/>
              <a:t>(Ecclesiastes 12:13)</a:t>
            </a:r>
          </a:p>
        </p:txBody>
      </p:sp>
      <p:sp>
        <p:nvSpPr>
          <p:cNvPr id="4" name="Slide Number Placeholder 3">
            <a:extLst>
              <a:ext uri="{FF2B5EF4-FFF2-40B4-BE49-F238E27FC236}">
                <a16:creationId xmlns:a16="http://schemas.microsoft.com/office/drawing/2014/main" id="{DD3AEAE3-1557-51BD-021D-68DBE0650DCD}"/>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358865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88AAB-DF55-D0C5-CFAF-EFF53F0F07B6}"/>
              </a:ext>
            </a:extLst>
          </p:cNvPr>
          <p:cNvSpPr>
            <a:spLocks noGrp="1"/>
          </p:cNvSpPr>
          <p:nvPr>
            <p:ph type="title"/>
          </p:nvPr>
        </p:nvSpPr>
        <p:spPr/>
        <p:txBody>
          <a:bodyPr/>
          <a:lstStyle/>
          <a:p>
            <a:r>
              <a:rPr lang="en-US" dirty="0"/>
              <a:t>Gimel – Verses 5-6</a:t>
            </a:r>
          </a:p>
        </p:txBody>
      </p:sp>
      <p:sp>
        <p:nvSpPr>
          <p:cNvPr id="3" name="Content Placeholder 2">
            <a:extLst>
              <a:ext uri="{FF2B5EF4-FFF2-40B4-BE49-F238E27FC236}">
                <a16:creationId xmlns:a16="http://schemas.microsoft.com/office/drawing/2014/main" id="{45DBA6FB-3E65-C377-0D79-CBCB8047B005}"/>
              </a:ext>
            </a:extLst>
          </p:cNvPr>
          <p:cNvSpPr>
            <a:spLocks noGrp="1"/>
          </p:cNvSpPr>
          <p:nvPr>
            <p:ph idx="1"/>
          </p:nvPr>
        </p:nvSpPr>
        <p:spPr>
          <a:xfrm>
            <a:off x="457200" y="1828800"/>
            <a:ext cx="8229600" cy="5090624"/>
          </a:xfrm>
        </p:spPr>
        <p:txBody>
          <a:bodyPr>
            <a:spAutoFit/>
          </a:bodyPr>
          <a:lstStyle/>
          <a:p>
            <a:r>
              <a:rPr lang="en-US" dirty="0"/>
              <a:t>“… righteousness …”</a:t>
            </a:r>
          </a:p>
          <a:p>
            <a:pPr lvl="1"/>
            <a:r>
              <a:rPr lang="en-US" sz="3200" dirty="0"/>
              <a:t>“… counted it to him as righteousness” (Genesis 15:6)</a:t>
            </a:r>
          </a:p>
          <a:p>
            <a:pPr lvl="1"/>
            <a:r>
              <a:rPr lang="en-US" sz="3200" dirty="0"/>
              <a:t>“… the righteous holds to his way”</a:t>
            </a:r>
            <a:br>
              <a:rPr lang="en-US" sz="3200" dirty="0"/>
            </a:br>
            <a:r>
              <a:rPr lang="en-US" sz="3200" dirty="0"/>
              <a:t>(Job 17:9)</a:t>
            </a:r>
          </a:p>
          <a:p>
            <a:r>
              <a:rPr lang="en-US" sz="3600" dirty="0"/>
              <a:t>“… justice …”</a:t>
            </a:r>
          </a:p>
          <a:p>
            <a:pPr lvl="1"/>
            <a:r>
              <a:rPr lang="en-US" sz="3200" dirty="0"/>
              <a:t>“my justice was like a robe …” (Job 29:14)</a:t>
            </a:r>
          </a:p>
          <a:p>
            <a:pPr lvl="1"/>
            <a:r>
              <a:rPr lang="en-US" sz="3200" dirty="0"/>
              <a:t>“I have done what is just …” (Psalms 119:121)</a:t>
            </a:r>
          </a:p>
        </p:txBody>
      </p:sp>
      <p:sp>
        <p:nvSpPr>
          <p:cNvPr id="4" name="Slide Number Placeholder 3">
            <a:extLst>
              <a:ext uri="{FF2B5EF4-FFF2-40B4-BE49-F238E27FC236}">
                <a16:creationId xmlns:a16="http://schemas.microsoft.com/office/drawing/2014/main" id="{DD3AEAE3-1557-51BD-021D-68DBE0650DCD}"/>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857439783"/>
      </p:ext>
    </p:extLst>
  </p:cSld>
  <p:clrMapOvr>
    <a:masterClrMapping/>
  </p:clrMapOvr>
</p:sld>
</file>

<file path=ppt/theme/theme1.xml><?xml version="1.0" encoding="utf-8"?>
<a:theme xmlns:a="http://schemas.openxmlformats.org/drawingml/2006/main" name="Quadrant design template">
  <a:themeElements>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Office Theme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Office Theme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Office Theme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Office Theme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Office Theme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1275</TotalTime>
  <Words>2355</Words>
  <Application>Microsoft Office PowerPoint</Application>
  <PresentationFormat>On-screen Show (4:3)</PresentationFormat>
  <Paragraphs>151</Paragraphs>
  <Slides>11</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Segoe UI</vt:lpstr>
      <vt:lpstr>Segoe UI Semibold</vt:lpstr>
      <vt:lpstr>Tahoma</vt:lpstr>
      <vt:lpstr>Times New Roman</vt:lpstr>
      <vt:lpstr>Trebuchet MS</vt:lpstr>
      <vt:lpstr>Wingdings</vt:lpstr>
      <vt:lpstr>Quadrant design template</vt:lpstr>
      <vt:lpstr>God Does Not Forsake His Saints</vt:lpstr>
      <vt:lpstr>Introduction</vt:lpstr>
      <vt:lpstr>Introduction</vt:lpstr>
      <vt:lpstr>Aleph – Verses 1-2</vt:lpstr>
      <vt:lpstr>Aleph – Verses 1-2</vt:lpstr>
      <vt:lpstr>Beth – Verses 3-4</vt:lpstr>
      <vt:lpstr>Beth – Verses 3-4</vt:lpstr>
      <vt:lpstr>Gimel – Verses 5-6</vt:lpstr>
      <vt:lpstr>Gimel – Verses 5-6</vt:lpstr>
      <vt:lpstr>Daleth – Verse 7</vt:lpstr>
      <vt:lpstr>He – Verses 8-9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Anger Rules</dc:title>
  <dc:creator>mgalloway2715@gmail.com</dc:creator>
  <cp:lastModifiedBy>Richard Lidh</cp:lastModifiedBy>
  <cp:revision>32</cp:revision>
  <cp:lastPrinted>2022-11-23T18:19:19Z</cp:lastPrinted>
  <dcterms:created xsi:type="dcterms:W3CDTF">2022-11-02T18:25:38Z</dcterms:created>
  <dcterms:modified xsi:type="dcterms:W3CDTF">2022-11-23T18:19:41Z</dcterms:modified>
</cp:coreProperties>
</file>